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4"/>
  </p:notesMasterIdLst>
  <p:sldIdLst>
    <p:sldId id="256" r:id="rId2"/>
    <p:sldId id="258" r:id="rId3"/>
    <p:sldId id="277" r:id="rId4"/>
    <p:sldId id="275" r:id="rId5"/>
    <p:sldId id="287" r:id="rId6"/>
    <p:sldId id="285" r:id="rId7"/>
    <p:sldId id="286" r:id="rId8"/>
    <p:sldId id="279" r:id="rId9"/>
    <p:sldId id="281" r:id="rId10"/>
    <p:sldId id="283" r:id="rId11"/>
    <p:sldId id="284" r:id="rId12"/>
    <p:sldId id="273" r:id="rId13"/>
  </p:sldIdLst>
  <p:sldSz cx="9144000" cy="5143500" type="screen16x9"/>
  <p:notesSz cx="6858000" cy="9144000"/>
  <p:embeddedFontLst>
    <p:embeddedFont>
      <p:font typeface="Bahiana" panose="020B0604020202020204" charset="0"/>
      <p:regular r:id="rId15"/>
    </p:embeddedFont>
    <p:embeddedFont>
      <p:font typeface="Barlow Semi Condensed" panose="020B0604020202020204" charset="0"/>
      <p:regular r:id="rId16"/>
      <p:bold r:id="rId17"/>
      <p:italic r:id="rId18"/>
      <p:boldItalic r:id="rId19"/>
    </p:embeddedFont>
    <p:embeddedFont>
      <p:font typeface="Roboto Slab Regular" panose="020B0604020202020204" charset="0"/>
      <p:regular r:id="rId20"/>
      <p:bold r:id="rId21"/>
    </p:embeddedFont>
    <p:embeddedFont>
      <p:font typeface="Sansita" panose="020B0604020202020204" charset="0"/>
      <p:regular r:id="rId22"/>
      <p:bold r:id="rId23"/>
      <p:italic r:id="rId24"/>
      <p:boldItalic r:id="rId25"/>
    </p:embeddedFont>
    <p:embeddedFont>
      <p:font typeface="Segoe UI Black" panose="020B0A02040204020203" pitchFamily="34" charset="0"/>
      <p:bold r:id="rId26"/>
      <p:boldItalic r:id="rId27"/>
    </p:embeddedFont>
    <p:embeddedFont>
      <p:font typeface="Slackey" panose="020B0604020202020204"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7CEC83F-3E96-4153-9E09-DBAA241D4048}">
  <a:tblStyle styleId="{47CEC83F-3E96-4153-9E09-DBAA241D404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viewProps" Target="viewProps.xml"/></Relationships>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718fe27209_6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718fe27209_6_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70c1df8b9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70c1df8b9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99217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70c1df8b9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70c1df8b9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13688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52981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8859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97295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4226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81a6e825e5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81a6e825e5_1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4646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2576850" y="3600175"/>
            <a:ext cx="3990300" cy="41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lt1"/>
                </a:solidFill>
              </a:defRPr>
            </a:lvl1pPr>
            <a:lvl2pPr lvl="1" algn="ctr" rtl="0">
              <a:lnSpc>
                <a:spcPct val="100000"/>
              </a:lnSpc>
              <a:spcBef>
                <a:spcPts val="1600"/>
              </a:spcBef>
              <a:spcAft>
                <a:spcPts val="0"/>
              </a:spcAft>
              <a:buNone/>
              <a:defRPr sz="1600">
                <a:solidFill>
                  <a:schemeClr val="lt1"/>
                </a:solidFill>
              </a:defRPr>
            </a:lvl2pPr>
            <a:lvl3pPr lvl="2" algn="ctr" rtl="0">
              <a:lnSpc>
                <a:spcPct val="100000"/>
              </a:lnSpc>
              <a:spcBef>
                <a:spcPts val="1600"/>
              </a:spcBef>
              <a:spcAft>
                <a:spcPts val="0"/>
              </a:spcAft>
              <a:buNone/>
              <a:defRPr sz="1600">
                <a:solidFill>
                  <a:schemeClr val="lt1"/>
                </a:solidFill>
              </a:defRPr>
            </a:lvl3pPr>
            <a:lvl4pPr lvl="3" algn="ctr" rtl="0">
              <a:lnSpc>
                <a:spcPct val="100000"/>
              </a:lnSpc>
              <a:spcBef>
                <a:spcPts val="1600"/>
              </a:spcBef>
              <a:spcAft>
                <a:spcPts val="0"/>
              </a:spcAft>
              <a:buNone/>
              <a:defRPr sz="1600">
                <a:solidFill>
                  <a:schemeClr val="lt1"/>
                </a:solidFill>
              </a:defRPr>
            </a:lvl4pPr>
            <a:lvl5pPr lvl="4" algn="ctr" rtl="0">
              <a:lnSpc>
                <a:spcPct val="100000"/>
              </a:lnSpc>
              <a:spcBef>
                <a:spcPts val="1600"/>
              </a:spcBef>
              <a:spcAft>
                <a:spcPts val="0"/>
              </a:spcAft>
              <a:buNone/>
              <a:defRPr sz="1600">
                <a:solidFill>
                  <a:schemeClr val="lt1"/>
                </a:solidFill>
              </a:defRPr>
            </a:lvl5pPr>
            <a:lvl6pPr lvl="5" algn="ctr" rtl="0">
              <a:lnSpc>
                <a:spcPct val="100000"/>
              </a:lnSpc>
              <a:spcBef>
                <a:spcPts val="1600"/>
              </a:spcBef>
              <a:spcAft>
                <a:spcPts val="0"/>
              </a:spcAft>
              <a:buNone/>
              <a:defRPr sz="1600">
                <a:solidFill>
                  <a:schemeClr val="lt1"/>
                </a:solidFill>
              </a:defRPr>
            </a:lvl6pPr>
            <a:lvl7pPr lvl="6" algn="ctr" rtl="0">
              <a:lnSpc>
                <a:spcPct val="100000"/>
              </a:lnSpc>
              <a:spcBef>
                <a:spcPts val="1600"/>
              </a:spcBef>
              <a:spcAft>
                <a:spcPts val="0"/>
              </a:spcAft>
              <a:buNone/>
              <a:defRPr sz="1600">
                <a:solidFill>
                  <a:schemeClr val="lt1"/>
                </a:solidFill>
              </a:defRPr>
            </a:lvl7pPr>
            <a:lvl8pPr lvl="7" algn="ctr" rtl="0">
              <a:lnSpc>
                <a:spcPct val="100000"/>
              </a:lnSpc>
              <a:spcBef>
                <a:spcPts val="1600"/>
              </a:spcBef>
              <a:spcAft>
                <a:spcPts val="0"/>
              </a:spcAft>
              <a:buNone/>
              <a:defRPr sz="1600">
                <a:solidFill>
                  <a:schemeClr val="lt1"/>
                </a:solidFill>
              </a:defRPr>
            </a:lvl8pPr>
            <a:lvl9pPr lvl="8" algn="ctr" rtl="0">
              <a:lnSpc>
                <a:spcPct val="100000"/>
              </a:lnSpc>
              <a:spcBef>
                <a:spcPts val="1600"/>
              </a:spcBef>
              <a:spcAft>
                <a:spcPts val="1600"/>
              </a:spcAft>
              <a:buNone/>
              <a:defRPr sz="1600">
                <a:solidFill>
                  <a:schemeClr val="lt1"/>
                </a:solidFill>
              </a:defRPr>
            </a:lvl9pPr>
          </a:lstStyle>
          <a:p>
            <a:endParaRPr/>
          </a:p>
        </p:txBody>
      </p:sp>
      <p:sp>
        <p:nvSpPr>
          <p:cNvPr id="10" name="Google Shape;10;p2"/>
          <p:cNvSpPr txBox="1">
            <a:spLocks noGrp="1"/>
          </p:cNvSpPr>
          <p:nvPr>
            <p:ph type="ctrTitle"/>
          </p:nvPr>
        </p:nvSpPr>
        <p:spPr>
          <a:xfrm>
            <a:off x="2659500" y="1929615"/>
            <a:ext cx="3825000" cy="1636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rtl="0">
              <a:spcBef>
                <a:spcPts val="0"/>
              </a:spcBef>
              <a:spcAft>
                <a:spcPts val="0"/>
              </a:spcAft>
              <a:buSzPts val="6000"/>
              <a:buFont typeface="Bahiana"/>
              <a:buNone/>
              <a:defRPr sz="6000">
                <a:latin typeface="Bahiana"/>
                <a:ea typeface="Bahiana"/>
                <a:cs typeface="Bahiana"/>
                <a:sym typeface="Bahiana"/>
              </a:defRPr>
            </a:lvl2pPr>
            <a:lvl3pPr lvl="2" rtl="0">
              <a:spcBef>
                <a:spcPts val="0"/>
              </a:spcBef>
              <a:spcAft>
                <a:spcPts val="0"/>
              </a:spcAft>
              <a:buSzPts val="6000"/>
              <a:buFont typeface="Bahiana"/>
              <a:buNone/>
              <a:defRPr sz="6000">
                <a:latin typeface="Bahiana"/>
                <a:ea typeface="Bahiana"/>
                <a:cs typeface="Bahiana"/>
                <a:sym typeface="Bahiana"/>
              </a:defRPr>
            </a:lvl3pPr>
            <a:lvl4pPr lvl="3" rtl="0">
              <a:spcBef>
                <a:spcPts val="0"/>
              </a:spcBef>
              <a:spcAft>
                <a:spcPts val="0"/>
              </a:spcAft>
              <a:buSzPts val="6000"/>
              <a:buFont typeface="Bahiana"/>
              <a:buNone/>
              <a:defRPr sz="6000">
                <a:latin typeface="Bahiana"/>
                <a:ea typeface="Bahiana"/>
                <a:cs typeface="Bahiana"/>
                <a:sym typeface="Bahiana"/>
              </a:defRPr>
            </a:lvl4pPr>
            <a:lvl5pPr lvl="4" rtl="0">
              <a:spcBef>
                <a:spcPts val="0"/>
              </a:spcBef>
              <a:spcAft>
                <a:spcPts val="0"/>
              </a:spcAft>
              <a:buSzPts val="6000"/>
              <a:buFont typeface="Bahiana"/>
              <a:buNone/>
              <a:defRPr sz="6000">
                <a:latin typeface="Bahiana"/>
                <a:ea typeface="Bahiana"/>
                <a:cs typeface="Bahiana"/>
                <a:sym typeface="Bahiana"/>
              </a:defRPr>
            </a:lvl5pPr>
            <a:lvl6pPr lvl="5" rtl="0">
              <a:spcBef>
                <a:spcPts val="0"/>
              </a:spcBef>
              <a:spcAft>
                <a:spcPts val="0"/>
              </a:spcAft>
              <a:buSzPts val="6000"/>
              <a:buFont typeface="Bahiana"/>
              <a:buNone/>
              <a:defRPr sz="6000">
                <a:latin typeface="Bahiana"/>
                <a:ea typeface="Bahiana"/>
                <a:cs typeface="Bahiana"/>
                <a:sym typeface="Bahiana"/>
              </a:defRPr>
            </a:lvl6pPr>
            <a:lvl7pPr lvl="6" rtl="0">
              <a:spcBef>
                <a:spcPts val="0"/>
              </a:spcBef>
              <a:spcAft>
                <a:spcPts val="0"/>
              </a:spcAft>
              <a:buSzPts val="6000"/>
              <a:buFont typeface="Bahiana"/>
              <a:buNone/>
              <a:defRPr sz="6000">
                <a:latin typeface="Bahiana"/>
                <a:ea typeface="Bahiana"/>
                <a:cs typeface="Bahiana"/>
                <a:sym typeface="Bahiana"/>
              </a:defRPr>
            </a:lvl7pPr>
            <a:lvl8pPr lvl="7" rtl="0">
              <a:spcBef>
                <a:spcPts val="0"/>
              </a:spcBef>
              <a:spcAft>
                <a:spcPts val="0"/>
              </a:spcAft>
              <a:buSzPts val="6000"/>
              <a:buFont typeface="Bahiana"/>
              <a:buNone/>
              <a:defRPr sz="6000">
                <a:latin typeface="Bahiana"/>
                <a:ea typeface="Bahiana"/>
                <a:cs typeface="Bahiana"/>
                <a:sym typeface="Bahiana"/>
              </a:defRPr>
            </a:lvl8pPr>
            <a:lvl9pPr lvl="8" rtl="0">
              <a:spcBef>
                <a:spcPts val="0"/>
              </a:spcBef>
              <a:spcAft>
                <a:spcPts val="0"/>
              </a:spcAft>
              <a:buSzPts val="6000"/>
              <a:buFont typeface="Bahiana"/>
              <a:buNone/>
              <a:defRPr sz="6000">
                <a:latin typeface="Bahiana"/>
                <a:ea typeface="Bahiana"/>
                <a:cs typeface="Bahiana"/>
                <a:sym typeface="Bahiana"/>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9_1_1_1_1_1">
    <p:bg>
      <p:bgPr>
        <a:solidFill>
          <a:schemeClr val="dk2"/>
        </a:solidFill>
        <a:effectLst/>
      </p:bgPr>
    </p:bg>
    <p:spTree>
      <p:nvGrpSpPr>
        <p:cNvPr id="1" name="Shape 462"/>
        <p:cNvGrpSpPr/>
        <p:nvPr/>
      </p:nvGrpSpPr>
      <p:grpSpPr>
        <a:xfrm>
          <a:off x="0" y="0"/>
          <a:ext cx="0" cy="0"/>
          <a:chOff x="0" y="0"/>
          <a:chExt cx="0" cy="0"/>
        </a:xfrm>
      </p:grpSpPr>
      <p:grpSp>
        <p:nvGrpSpPr>
          <p:cNvPr id="463" name="Google Shape;463;p26"/>
          <p:cNvGrpSpPr/>
          <p:nvPr/>
        </p:nvGrpSpPr>
        <p:grpSpPr>
          <a:xfrm>
            <a:off x="200010" y="45636"/>
            <a:ext cx="8758323" cy="4913217"/>
            <a:chOff x="200010" y="45636"/>
            <a:chExt cx="8758323" cy="4913217"/>
          </a:xfrm>
        </p:grpSpPr>
        <p:grpSp>
          <p:nvGrpSpPr>
            <p:cNvPr id="464" name="Google Shape;464;p26"/>
            <p:cNvGrpSpPr/>
            <p:nvPr/>
          </p:nvGrpSpPr>
          <p:grpSpPr>
            <a:xfrm>
              <a:off x="200010" y="469249"/>
              <a:ext cx="8758323" cy="4489604"/>
              <a:chOff x="200010" y="469249"/>
              <a:chExt cx="8758323" cy="4489604"/>
            </a:xfrm>
          </p:grpSpPr>
          <p:grpSp>
            <p:nvGrpSpPr>
              <p:cNvPr id="465" name="Google Shape;465;p26"/>
              <p:cNvGrpSpPr/>
              <p:nvPr/>
            </p:nvGrpSpPr>
            <p:grpSpPr>
              <a:xfrm>
                <a:off x="200010" y="1773510"/>
                <a:ext cx="393185" cy="366925"/>
                <a:chOff x="3858103" y="585645"/>
                <a:chExt cx="295495" cy="275780"/>
              </a:xfrm>
            </p:grpSpPr>
            <p:sp>
              <p:nvSpPr>
                <p:cNvPr id="466" name="Google Shape;466;p26"/>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67" name="Google Shape;467;p26"/>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68" name="Google Shape;468;p26"/>
              <p:cNvGrpSpPr/>
              <p:nvPr/>
            </p:nvGrpSpPr>
            <p:grpSpPr>
              <a:xfrm>
                <a:off x="8674056" y="469249"/>
                <a:ext cx="284277" cy="284348"/>
                <a:chOff x="6521720" y="2738214"/>
                <a:chExt cx="233014" cy="233072"/>
              </a:xfrm>
            </p:grpSpPr>
            <p:sp>
              <p:nvSpPr>
                <p:cNvPr id="469" name="Google Shape;469;p26"/>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0" name="Google Shape;470;p26"/>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71" name="Google Shape;471;p26"/>
              <p:cNvGrpSpPr/>
              <p:nvPr/>
            </p:nvGrpSpPr>
            <p:grpSpPr>
              <a:xfrm>
                <a:off x="8228452" y="4599305"/>
                <a:ext cx="445591" cy="359548"/>
                <a:chOff x="2545677" y="4442880"/>
                <a:chExt cx="445591" cy="359548"/>
              </a:xfrm>
            </p:grpSpPr>
            <p:sp>
              <p:nvSpPr>
                <p:cNvPr id="472" name="Google Shape;472;p26"/>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3" name="Google Shape;473;p26"/>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74" name="Google Shape;474;p26"/>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5" name="Google Shape;475;p26"/>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76" name="Google Shape;476;p26"/>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3">
  <p:cSld name="CUSTOM_9_1_1_1_1_1_1">
    <p:bg>
      <p:bgPr>
        <a:solidFill>
          <a:schemeClr val="accent1"/>
        </a:solidFill>
        <a:effectLst/>
      </p:bgPr>
    </p:bg>
    <p:spTree>
      <p:nvGrpSpPr>
        <p:cNvPr id="1" name="Shape 477"/>
        <p:cNvGrpSpPr/>
        <p:nvPr/>
      </p:nvGrpSpPr>
      <p:grpSpPr>
        <a:xfrm>
          <a:off x="0" y="0"/>
          <a:ext cx="0" cy="0"/>
          <a:chOff x="0" y="0"/>
          <a:chExt cx="0" cy="0"/>
        </a:xfrm>
      </p:grpSpPr>
      <p:grpSp>
        <p:nvGrpSpPr>
          <p:cNvPr id="478" name="Google Shape;478;p27"/>
          <p:cNvGrpSpPr/>
          <p:nvPr/>
        </p:nvGrpSpPr>
        <p:grpSpPr>
          <a:xfrm>
            <a:off x="200010" y="45636"/>
            <a:ext cx="8758323" cy="4913217"/>
            <a:chOff x="200010" y="45636"/>
            <a:chExt cx="8758323" cy="4913217"/>
          </a:xfrm>
        </p:grpSpPr>
        <p:grpSp>
          <p:nvGrpSpPr>
            <p:cNvPr id="479" name="Google Shape;479;p27"/>
            <p:cNvGrpSpPr/>
            <p:nvPr/>
          </p:nvGrpSpPr>
          <p:grpSpPr>
            <a:xfrm>
              <a:off x="200010" y="469249"/>
              <a:ext cx="8758323" cy="4489604"/>
              <a:chOff x="200010" y="469249"/>
              <a:chExt cx="8758323" cy="4489604"/>
            </a:xfrm>
          </p:grpSpPr>
          <p:grpSp>
            <p:nvGrpSpPr>
              <p:cNvPr id="480" name="Google Shape;480;p27"/>
              <p:cNvGrpSpPr/>
              <p:nvPr/>
            </p:nvGrpSpPr>
            <p:grpSpPr>
              <a:xfrm>
                <a:off x="200010" y="1773510"/>
                <a:ext cx="393185" cy="366925"/>
                <a:chOff x="3858103" y="585645"/>
                <a:chExt cx="295495" cy="275780"/>
              </a:xfrm>
            </p:grpSpPr>
            <p:sp>
              <p:nvSpPr>
                <p:cNvPr id="481" name="Google Shape;481;p27"/>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82" name="Google Shape;482;p27"/>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83" name="Google Shape;483;p27"/>
              <p:cNvGrpSpPr/>
              <p:nvPr/>
            </p:nvGrpSpPr>
            <p:grpSpPr>
              <a:xfrm>
                <a:off x="8674056" y="469249"/>
                <a:ext cx="284277" cy="284348"/>
                <a:chOff x="6521720" y="2738214"/>
                <a:chExt cx="233014" cy="233072"/>
              </a:xfrm>
            </p:grpSpPr>
            <p:sp>
              <p:nvSpPr>
                <p:cNvPr id="484" name="Google Shape;484;p27"/>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85" name="Google Shape;485;p27"/>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86" name="Google Shape;486;p27"/>
              <p:cNvGrpSpPr/>
              <p:nvPr/>
            </p:nvGrpSpPr>
            <p:grpSpPr>
              <a:xfrm>
                <a:off x="8228452" y="4599305"/>
                <a:ext cx="445591" cy="359548"/>
                <a:chOff x="2545677" y="4442880"/>
                <a:chExt cx="445591" cy="359548"/>
              </a:xfrm>
            </p:grpSpPr>
            <p:sp>
              <p:nvSpPr>
                <p:cNvPr id="487" name="Google Shape;487;p27"/>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88" name="Google Shape;488;p27"/>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89" name="Google Shape;489;p27"/>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90" name="Google Shape;490;p27"/>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91" name="Google Shape;491;p27"/>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4227850" y="540250"/>
            <a:ext cx="4203300" cy="1832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lvl1pPr>
            <a:lvl2pPr lvl="1" algn="r" rtl="0">
              <a:spcBef>
                <a:spcPts val="0"/>
              </a:spcBef>
              <a:spcAft>
                <a:spcPts val="0"/>
              </a:spcAft>
              <a:buNone/>
              <a:defRPr sz="3600">
                <a:latin typeface="Roboto Slab Regular"/>
                <a:ea typeface="Roboto Slab Regular"/>
                <a:cs typeface="Roboto Slab Regular"/>
                <a:sym typeface="Roboto Slab Regular"/>
              </a:defRPr>
            </a:lvl2pPr>
            <a:lvl3pPr lvl="2" algn="r" rtl="0">
              <a:spcBef>
                <a:spcPts val="0"/>
              </a:spcBef>
              <a:spcAft>
                <a:spcPts val="0"/>
              </a:spcAft>
              <a:buNone/>
              <a:defRPr sz="3600">
                <a:latin typeface="Roboto Slab Regular"/>
                <a:ea typeface="Roboto Slab Regular"/>
                <a:cs typeface="Roboto Slab Regular"/>
                <a:sym typeface="Roboto Slab Regular"/>
              </a:defRPr>
            </a:lvl3pPr>
            <a:lvl4pPr lvl="3" algn="r" rtl="0">
              <a:spcBef>
                <a:spcPts val="0"/>
              </a:spcBef>
              <a:spcAft>
                <a:spcPts val="0"/>
              </a:spcAft>
              <a:buNone/>
              <a:defRPr sz="3600">
                <a:latin typeface="Roboto Slab Regular"/>
                <a:ea typeface="Roboto Slab Regular"/>
                <a:cs typeface="Roboto Slab Regular"/>
                <a:sym typeface="Roboto Slab Regular"/>
              </a:defRPr>
            </a:lvl4pPr>
            <a:lvl5pPr lvl="4" algn="r" rtl="0">
              <a:spcBef>
                <a:spcPts val="0"/>
              </a:spcBef>
              <a:spcAft>
                <a:spcPts val="0"/>
              </a:spcAft>
              <a:buNone/>
              <a:defRPr sz="3600">
                <a:latin typeface="Roboto Slab Regular"/>
                <a:ea typeface="Roboto Slab Regular"/>
                <a:cs typeface="Roboto Slab Regular"/>
                <a:sym typeface="Roboto Slab Regular"/>
              </a:defRPr>
            </a:lvl5pPr>
            <a:lvl6pPr lvl="5" algn="r" rtl="0">
              <a:spcBef>
                <a:spcPts val="0"/>
              </a:spcBef>
              <a:spcAft>
                <a:spcPts val="0"/>
              </a:spcAft>
              <a:buNone/>
              <a:defRPr sz="3600">
                <a:latin typeface="Roboto Slab Regular"/>
                <a:ea typeface="Roboto Slab Regular"/>
                <a:cs typeface="Roboto Slab Regular"/>
                <a:sym typeface="Roboto Slab Regular"/>
              </a:defRPr>
            </a:lvl6pPr>
            <a:lvl7pPr lvl="6" algn="r" rtl="0">
              <a:spcBef>
                <a:spcPts val="0"/>
              </a:spcBef>
              <a:spcAft>
                <a:spcPts val="0"/>
              </a:spcAft>
              <a:buNone/>
              <a:defRPr sz="3600">
                <a:latin typeface="Roboto Slab Regular"/>
                <a:ea typeface="Roboto Slab Regular"/>
                <a:cs typeface="Roboto Slab Regular"/>
                <a:sym typeface="Roboto Slab Regular"/>
              </a:defRPr>
            </a:lvl7pPr>
            <a:lvl8pPr lvl="7" algn="r" rtl="0">
              <a:spcBef>
                <a:spcPts val="0"/>
              </a:spcBef>
              <a:spcAft>
                <a:spcPts val="0"/>
              </a:spcAft>
              <a:buNone/>
              <a:defRPr sz="3600">
                <a:latin typeface="Roboto Slab Regular"/>
                <a:ea typeface="Roboto Slab Regular"/>
                <a:cs typeface="Roboto Slab Regular"/>
                <a:sym typeface="Roboto Slab Regular"/>
              </a:defRPr>
            </a:lvl8pPr>
            <a:lvl9pPr lvl="8" algn="r" rtl="0">
              <a:spcBef>
                <a:spcPts val="0"/>
              </a:spcBef>
              <a:spcAft>
                <a:spcPts val="0"/>
              </a:spcAft>
              <a:buNone/>
              <a:defRPr sz="3600">
                <a:latin typeface="Roboto Slab Regular"/>
                <a:ea typeface="Roboto Slab Regular"/>
                <a:cs typeface="Roboto Slab Regular"/>
                <a:sym typeface="Roboto Slab Regular"/>
              </a:defRPr>
            </a:lvl9pPr>
          </a:lstStyle>
          <a:p>
            <a:endParaRPr/>
          </a:p>
        </p:txBody>
      </p:sp>
      <p:grpSp>
        <p:nvGrpSpPr>
          <p:cNvPr id="31" name="Google Shape;31;p4"/>
          <p:cNvGrpSpPr/>
          <p:nvPr/>
        </p:nvGrpSpPr>
        <p:grpSpPr>
          <a:xfrm>
            <a:off x="200010" y="461901"/>
            <a:ext cx="8758323" cy="4489604"/>
            <a:chOff x="200010" y="469249"/>
            <a:chExt cx="8758323" cy="4489604"/>
          </a:xfrm>
        </p:grpSpPr>
        <p:sp>
          <p:nvSpPr>
            <p:cNvPr id="32" name="Google Shape;32;p4"/>
            <p:cNvSpPr/>
            <p:nvPr/>
          </p:nvSpPr>
          <p:spPr>
            <a:xfrm>
              <a:off x="6545507" y="3553515"/>
              <a:ext cx="638700" cy="638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96044" y="3392990"/>
              <a:ext cx="638700" cy="638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rot="42">
              <a:off x="2097892" y="6768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rot="42">
              <a:off x="2042867" y="5255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4"/>
            <p:cNvGrpSpPr/>
            <p:nvPr/>
          </p:nvGrpSpPr>
          <p:grpSpPr>
            <a:xfrm>
              <a:off x="200010" y="469249"/>
              <a:ext cx="8758323" cy="4489604"/>
              <a:chOff x="200010" y="469249"/>
              <a:chExt cx="8758323" cy="4489604"/>
            </a:xfrm>
          </p:grpSpPr>
          <p:grpSp>
            <p:nvGrpSpPr>
              <p:cNvPr id="37" name="Google Shape;37;p4"/>
              <p:cNvGrpSpPr/>
              <p:nvPr/>
            </p:nvGrpSpPr>
            <p:grpSpPr>
              <a:xfrm>
                <a:off x="200010" y="1773510"/>
                <a:ext cx="393185" cy="366925"/>
                <a:chOff x="3858103" y="585645"/>
                <a:chExt cx="295495" cy="275780"/>
              </a:xfrm>
            </p:grpSpPr>
            <p:sp>
              <p:nvSpPr>
                <p:cNvPr id="38" name="Google Shape;38;p4"/>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4"/>
              <p:cNvGrpSpPr/>
              <p:nvPr/>
            </p:nvGrpSpPr>
            <p:grpSpPr>
              <a:xfrm>
                <a:off x="8674056" y="469249"/>
                <a:ext cx="284277" cy="284348"/>
                <a:chOff x="6521720" y="2738214"/>
                <a:chExt cx="233014" cy="233072"/>
              </a:xfrm>
            </p:grpSpPr>
            <p:sp>
              <p:nvSpPr>
                <p:cNvPr id="41" name="Google Shape;41;p4"/>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4"/>
              <p:cNvGrpSpPr/>
              <p:nvPr/>
            </p:nvGrpSpPr>
            <p:grpSpPr>
              <a:xfrm>
                <a:off x="8228452" y="4599305"/>
                <a:ext cx="445591" cy="359548"/>
                <a:chOff x="2545677" y="4442880"/>
                <a:chExt cx="445591" cy="359548"/>
              </a:xfrm>
            </p:grpSpPr>
            <p:sp>
              <p:nvSpPr>
                <p:cNvPr id="44" name="Google Shape;44;p4"/>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4"/>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 name="Google Shape;48;p4"/>
          <p:cNvSpPr txBox="1">
            <a:spLocks noGrp="1"/>
          </p:cNvSpPr>
          <p:nvPr>
            <p:ph type="subTitle" idx="1"/>
          </p:nvPr>
        </p:nvSpPr>
        <p:spPr>
          <a:xfrm flipH="1">
            <a:off x="721425" y="2141275"/>
            <a:ext cx="4951800" cy="2194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2"/>
        </a:solidFill>
        <a:effectLst/>
      </p:bgPr>
    </p:bg>
    <p:spTree>
      <p:nvGrpSpPr>
        <p:cNvPr id="1" name="Shape 83"/>
        <p:cNvGrpSpPr/>
        <p:nvPr/>
      </p:nvGrpSpPr>
      <p:grpSpPr>
        <a:xfrm>
          <a:off x="0" y="0"/>
          <a:ext cx="0" cy="0"/>
          <a:chOff x="0" y="0"/>
          <a:chExt cx="0" cy="0"/>
        </a:xfrm>
      </p:grpSpPr>
      <p:sp>
        <p:nvSpPr>
          <p:cNvPr id="84" name="Google Shape;84;p7"/>
          <p:cNvSpPr/>
          <p:nvPr/>
        </p:nvSpPr>
        <p:spPr>
          <a:xfrm>
            <a:off x="4583450" y="1056300"/>
            <a:ext cx="4122300" cy="3030900"/>
          </a:xfrm>
          <a:prstGeom prst="roundRect">
            <a:avLst>
              <a:gd name="adj" fmla="val 769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7"/>
          <p:cNvGrpSpPr/>
          <p:nvPr/>
        </p:nvGrpSpPr>
        <p:grpSpPr>
          <a:xfrm>
            <a:off x="200010" y="143141"/>
            <a:ext cx="8758323" cy="4815712"/>
            <a:chOff x="200010" y="143141"/>
            <a:chExt cx="8758323" cy="4815712"/>
          </a:xfrm>
        </p:grpSpPr>
        <p:sp>
          <p:nvSpPr>
            <p:cNvPr id="86" name="Google Shape;86;p7"/>
            <p:cNvSpPr/>
            <p:nvPr/>
          </p:nvSpPr>
          <p:spPr>
            <a:xfrm>
              <a:off x="7771410" y="4043322"/>
              <a:ext cx="486900" cy="486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7594810" y="3877747"/>
              <a:ext cx="486900" cy="486900"/>
            </a:xfrm>
            <a:prstGeom prst="ellipse">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7"/>
            <p:cNvGrpSpPr/>
            <p:nvPr/>
          </p:nvGrpSpPr>
          <p:grpSpPr>
            <a:xfrm>
              <a:off x="200010" y="386675"/>
              <a:ext cx="8758323" cy="4572177"/>
              <a:chOff x="200010" y="386675"/>
              <a:chExt cx="8758323" cy="4572177"/>
            </a:xfrm>
          </p:grpSpPr>
          <p:grpSp>
            <p:nvGrpSpPr>
              <p:cNvPr id="89" name="Google Shape;89;p7"/>
              <p:cNvGrpSpPr/>
              <p:nvPr/>
            </p:nvGrpSpPr>
            <p:grpSpPr>
              <a:xfrm>
                <a:off x="200010" y="1773510"/>
                <a:ext cx="393185" cy="366925"/>
                <a:chOff x="3858103" y="585645"/>
                <a:chExt cx="295495" cy="275780"/>
              </a:xfrm>
            </p:grpSpPr>
            <p:sp>
              <p:nvSpPr>
                <p:cNvPr id="90" name="Google Shape;90;p7"/>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7"/>
              <p:cNvGrpSpPr/>
              <p:nvPr/>
            </p:nvGrpSpPr>
            <p:grpSpPr>
              <a:xfrm>
                <a:off x="8674056" y="469249"/>
                <a:ext cx="284277" cy="284348"/>
                <a:chOff x="6521720" y="2738214"/>
                <a:chExt cx="233014" cy="233072"/>
              </a:xfrm>
            </p:grpSpPr>
            <p:sp>
              <p:nvSpPr>
                <p:cNvPr id="93" name="Google Shape;93;p7"/>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7"/>
              <p:cNvGrpSpPr/>
              <p:nvPr/>
            </p:nvGrpSpPr>
            <p:grpSpPr>
              <a:xfrm>
                <a:off x="8228452" y="4599305"/>
                <a:ext cx="445591" cy="359548"/>
                <a:chOff x="2545677" y="4442880"/>
                <a:chExt cx="445591" cy="359548"/>
              </a:xfrm>
            </p:grpSpPr>
            <p:sp>
              <p:nvSpPr>
                <p:cNvPr id="96" name="Google Shape;96;p7"/>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7"/>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a:off x="6735225" y="386675"/>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7"/>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 name="Google Shape;101;p7"/>
            <p:cNvGrpSpPr/>
            <p:nvPr/>
          </p:nvGrpSpPr>
          <p:grpSpPr>
            <a:xfrm rot="5400000">
              <a:off x="472386" y="71665"/>
              <a:ext cx="408975" cy="551925"/>
              <a:chOff x="3761902" y="3474699"/>
              <a:chExt cx="644766" cy="954723"/>
            </a:xfrm>
          </p:grpSpPr>
          <p:sp>
            <p:nvSpPr>
              <p:cNvPr id="102" name="Google Shape;102;p7"/>
              <p:cNvSpPr/>
              <p:nvPr/>
            </p:nvSpPr>
            <p:spPr>
              <a:xfrm>
                <a:off x="3873505" y="3474699"/>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7"/>
              <p:cNvSpPr/>
              <p:nvPr/>
            </p:nvSpPr>
            <p:spPr>
              <a:xfrm>
                <a:off x="3761902" y="37250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7"/>
              <p:cNvSpPr/>
              <p:nvPr/>
            </p:nvSpPr>
            <p:spPr>
              <a:xfrm>
                <a:off x="4294775" y="4097232"/>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 name="Google Shape;105;p7"/>
          <p:cNvSpPr txBox="1">
            <a:spLocks noGrp="1"/>
          </p:cNvSpPr>
          <p:nvPr>
            <p:ph type="ctrTitle"/>
          </p:nvPr>
        </p:nvSpPr>
        <p:spPr>
          <a:xfrm>
            <a:off x="725275" y="370735"/>
            <a:ext cx="3012000" cy="953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solidFill>
                  <a:srgbClr val="FFFFFF"/>
                </a:solidFill>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06" name="Google Shape;106;p7"/>
          <p:cNvSpPr txBox="1">
            <a:spLocks noGrp="1"/>
          </p:cNvSpPr>
          <p:nvPr>
            <p:ph type="subTitle" idx="1"/>
          </p:nvPr>
        </p:nvSpPr>
        <p:spPr>
          <a:xfrm>
            <a:off x="4966400" y="1407650"/>
            <a:ext cx="3356400" cy="2324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solidFill>
                  <a:srgbClr val="FFFFFF"/>
                </a:solidFill>
              </a:defRPr>
            </a:lvl1pPr>
            <a:lvl2pPr lvl="1" algn="r" rtl="0">
              <a:lnSpc>
                <a:spcPct val="100000"/>
              </a:lnSpc>
              <a:spcBef>
                <a:spcPts val="1600"/>
              </a:spcBef>
              <a:spcAft>
                <a:spcPts val="0"/>
              </a:spcAft>
              <a:buNone/>
              <a:defRPr sz="1600">
                <a:solidFill>
                  <a:srgbClr val="FFFFFF"/>
                </a:solidFill>
              </a:defRPr>
            </a:lvl2pPr>
            <a:lvl3pPr lvl="2" algn="r" rtl="0">
              <a:lnSpc>
                <a:spcPct val="100000"/>
              </a:lnSpc>
              <a:spcBef>
                <a:spcPts val="1600"/>
              </a:spcBef>
              <a:spcAft>
                <a:spcPts val="0"/>
              </a:spcAft>
              <a:buNone/>
              <a:defRPr sz="1600">
                <a:solidFill>
                  <a:srgbClr val="FFFFFF"/>
                </a:solidFill>
              </a:defRPr>
            </a:lvl3pPr>
            <a:lvl4pPr lvl="3" algn="r" rtl="0">
              <a:lnSpc>
                <a:spcPct val="100000"/>
              </a:lnSpc>
              <a:spcBef>
                <a:spcPts val="1600"/>
              </a:spcBef>
              <a:spcAft>
                <a:spcPts val="0"/>
              </a:spcAft>
              <a:buNone/>
              <a:defRPr sz="1600">
                <a:solidFill>
                  <a:srgbClr val="FFFFFF"/>
                </a:solidFill>
              </a:defRPr>
            </a:lvl4pPr>
            <a:lvl5pPr lvl="4" algn="r" rtl="0">
              <a:lnSpc>
                <a:spcPct val="100000"/>
              </a:lnSpc>
              <a:spcBef>
                <a:spcPts val="1600"/>
              </a:spcBef>
              <a:spcAft>
                <a:spcPts val="0"/>
              </a:spcAft>
              <a:buNone/>
              <a:defRPr sz="1600">
                <a:solidFill>
                  <a:srgbClr val="FFFFFF"/>
                </a:solidFill>
              </a:defRPr>
            </a:lvl5pPr>
            <a:lvl6pPr lvl="5" algn="r" rtl="0">
              <a:lnSpc>
                <a:spcPct val="100000"/>
              </a:lnSpc>
              <a:spcBef>
                <a:spcPts val="1600"/>
              </a:spcBef>
              <a:spcAft>
                <a:spcPts val="0"/>
              </a:spcAft>
              <a:buNone/>
              <a:defRPr sz="1600">
                <a:solidFill>
                  <a:srgbClr val="FFFFFF"/>
                </a:solidFill>
              </a:defRPr>
            </a:lvl6pPr>
            <a:lvl7pPr lvl="6" algn="r" rtl="0">
              <a:lnSpc>
                <a:spcPct val="100000"/>
              </a:lnSpc>
              <a:spcBef>
                <a:spcPts val="1600"/>
              </a:spcBef>
              <a:spcAft>
                <a:spcPts val="0"/>
              </a:spcAft>
              <a:buNone/>
              <a:defRPr sz="1600">
                <a:solidFill>
                  <a:srgbClr val="FFFFFF"/>
                </a:solidFill>
              </a:defRPr>
            </a:lvl7pPr>
            <a:lvl8pPr lvl="7" algn="r" rtl="0">
              <a:lnSpc>
                <a:spcPct val="100000"/>
              </a:lnSpc>
              <a:spcBef>
                <a:spcPts val="1600"/>
              </a:spcBef>
              <a:spcAft>
                <a:spcPts val="0"/>
              </a:spcAft>
              <a:buNone/>
              <a:defRPr sz="1600">
                <a:solidFill>
                  <a:srgbClr val="FFFFFF"/>
                </a:solidFill>
              </a:defRPr>
            </a:lvl8pPr>
            <a:lvl9pPr lvl="8" algn="r" rtl="0">
              <a:lnSpc>
                <a:spcPct val="100000"/>
              </a:lnSpc>
              <a:spcBef>
                <a:spcPts val="1600"/>
              </a:spcBef>
              <a:spcAft>
                <a:spcPts val="1600"/>
              </a:spcAft>
              <a:buNone/>
              <a:defRPr sz="1600">
                <a:solidFill>
                  <a:srgbClr val="FFFFFF"/>
                </a:solidFill>
              </a:defRPr>
            </a:lvl9pPr>
          </a:lstStyle>
          <a:p>
            <a:endParaRPr/>
          </a:p>
        </p:txBody>
      </p:sp>
      <p:grpSp>
        <p:nvGrpSpPr>
          <p:cNvPr id="107" name="Google Shape;107;p7"/>
          <p:cNvGrpSpPr/>
          <p:nvPr/>
        </p:nvGrpSpPr>
        <p:grpSpPr>
          <a:xfrm rot="2192589">
            <a:off x="5549244" y="424540"/>
            <a:ext cx="1020456" cy="823406"/>
            <a:chOff x="2545677" y="4442880"/>
            <a:chExt cx="445591" cy="359548"/>
          </a:xfrm>
        </p:grpSpPr>
        <p:sp>
          <p:nvSpPr>
            <p:cNvPr id="108" name="Google Shape;108;p7"/>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9" name="Google Shape;109;p7"/>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
    <p:bg>
      <p:bgPr>
        <a:solidFill>
          <a:schemeClr val="lt2"/>
        </a:solidFill>
        <a:effectLst/>
      </p:bgPr>
    </p:bg>
    <p:spTree>
      <p:nvGrpSpPr>
        <p:cNvPr id="1" name="Shape 187"/>
        <p:cNvGrpSpPr/>
        <p:nvPr/>
      </p:nvGrpSpPr>
      <p:grpSpPr>
        <a:xfrm>
          <a:off x="0" y="0"/>
          <a:ext cx="0" cy="0"/>
          <a:chOff x="0" y="0"/>
          <a:chExt cx="0" cy="0"/>
        </a:xfrm>
      </p:grpSpPr>
      <p:grpSp>
        <p:nvGrpSpPr>
          <p:cNvPr id="188" name="Google Shape;188;p12"/>
          <p:cNvGrpSpPr/>
          <p:nvPr/>
        </p:nvGrpSpPr>
        <p:grpSpPr>
          <a:xfrm>
            <a:off x="200010" y="386675"/>
            <a:ext cx="8758323" cy="4572177"/>
            <a:chOff x="200010" y="386675"/>
            <a:chExt cx="8758323" cy="4572177"/>
          </a:xfrm>
        </p:grpSpPr>
        <p:grpSp>
          <p:nvGrpSpPr>
            <p:cNvPr id="189" name="Google Shape;189;p12"/>
            <p:cNvGrpSpPr/>
            <p:nvPr/>
          </p:nvGrpSpPr>
          <p:grpSpPr>
            <a:xfrm rot="1482975">
              <a:off x="2871720" y="3499298"/>
              <a:ext cx="1274884" cy="1028737"/>
              <a:chOff x="2545677" y="4442880"/>
              <a:chExt cx="445591" cy="359548"/>
            </a:xfrm>
          </p:grpSpPr>
          <p:sp>
            <p:nvSpPr>
              <p:cNvPr id="190" name="Google Shape;190;p12"/>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rgbClr val="00C3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2"/>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2"/>
            <p:cNvGrpSpPr/>
            <p:nvPr/>
          </p:nvGrpSpPr>
          <p:grpSpPr>
            <a:xfrm>
              <a:off x="200010" y="386675"/>
              <a:ext cx="8758323" cy="4572177"/>
              <a:chOff x="200010" y="386675"/>
              <a:chExt cx="8758323" cy="4572177"/>
            </a:xfrm>
          </p:grpSpPr>
          <p:grpSp>
            <p:nvGrpSpPr>
              <p:cNvPr id="193" name="Google Shape;193;p12"/>
              <p:cNvGrpSpPr/>
              <p:nvPr/>
            </p:nvGrpSpPr>
            <p:grpSpPr>
              <a:xfrm>
                <a:off x="200010" y="1773510"/>
                <a:ext cx="393185" cy="366925"/>
                <a:chOff x="3858103" y="585645"/>
                <a:chExt cx="295495" cy="275780"/>
              </a:xfrm>
            </p:grpSpPr>
            <p:sp>
              <p:nvSpPr>
                <p:cNvPr id="194" name="Google Shape;194;p12"/>
                <p:cNvSpPr/>
                <p:nvPr/>
              </p:nvSpPr>
              <p:spPr>
                <a:xfrm rot="1226508">
                  <a:off x="3952303" y="610851"/>
                  <a:ext cx="176089" cy="176089"/>
                </a:xfrm>
                <a:prstGeom prst="roundRect">
                  <a:avLst>
                    <a:gd name="adj" fmla="val 8663"/>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2"/>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12"/>
              <p:cNvGrpSpPr/>
              <p:nvPr/>
            </p:nvGrpSpPr>
            <p:grpSpPr>
              <a:xfrm>
                <a:off x="8674056" y="469249"/>
                <a:ext cx="284277" cy="284348"/>
                <a:chOff x="6521720" y="2738214"/>
                <a:chExt cx="233014" cy="233072"/>
              </a:xfrm>
            </p:grpSpPr>
            <p:sp>
              <p:nvSpPr>
                <p:cNvPr id="197" name="Google Shape;197;p12"/>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2"/>
              <p:cNvGrpSpPr/>
              <p:nvPr/>
            </p:nvGrpSpPr>
            <p:grpSpPr>
              <a:xfrm>
                <a:off x="8228452" y="4599305"/>
                <a:ext cx="445591" cy="359548"/>
                <a:chOff x="2545677" y="4442880"/>
                <a:chExt cx="445591" cy="359548"/>
              </a:xfrm>
            </p:grpSpPr>
            <p:sp>
              <p:nvSpPr>
                <p:cNvPr id="200" name="Google Shape;200;p12"/>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2"/>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735225" y="386675"/>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 name="Google Shape;205;p12"/>
          <p:cNvSpPr txBox="1">
            <a:spLocks noGrp="1"/>
          </p:cNvSpPr>
          <p:nvPr>
            <p:ph type="subTitle" idx="1"/>
          </p:nvPr>
        </p:nvSpPr>
        <p:spPr>
          <a:xfrm flipH="1">
            <a:off x="1223875" y="1345424"/>
            <a:ext cx="2910300" cy="58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rgbClr val="FFFFFF"/>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 name="Google Shape;206;p12"/>
          <p:cNvSpPr txBox="1">
            <a:spLocks noGrp="1"/>
          </p:cNvSpPr>
          <p:nvPr>
            <p:ph type="subTitle" idx="2"/>
          </p:nvPr>
        </p:nvSpPr>
        <p:spPr>
          <a:xfrm flipH="1">
            <a:off x="1223875" y="2509524"/>
            <a:ext cx="2910300" cy="58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rgbClr val="FFFFFF"/>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12"/>
          <p:cNvSpPr txBox="1">
            <a:spLocks noGrp="1"/>
          </p:cNvSpPr>
          <p:nvPr>
            <p:ph type="subTitle" idx="3"/>
          </p:nvPr>
        </p:nvSpPr>
        <p:spPr>
          <a:xfrm flipH="1">
            <a:off x="5009825" y="2509524"/>
            <a:ext cx="2910300" cy="5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rgbClr val="FFFFFF"/>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 name="Google Shape;208;p12"/>
          <p:cNvSpPr txBox="1">
            <a:spLocks noGrp="1"/>
          </p:cNvSpPr>
          <p:nvPr>
            <p:ph type="subTitle" idx="4"/>
          </p:nvPr>
        </p:nvSpPr>
        <p:spPr>
          <a:xfrm flipH="1">
            <a:off x="5009825" y="3673624"/>
            <a:ext cx="2910300" cy="5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rgbClr val="FFFFFF"/>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12"/>
          <p:cNvSpPr txBox="1">
            <a:spLocks noGrp="1"/>
          </p:cNvSpPr>
          <p:nvPr>
            <p:ph type="subTitle" idx="5"/>
          </p:nvPr>
        </p:nvSpPr>
        <p:spPr>
          <a:xfrm flipH="1">
            <a:off x="1223875" y="1055200"/>
            <a:ext cx="2910300" cy="435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Sansita"/>
              <a:buNone/>
              <a:defRPr sz="1800">
                <a:solidFill>
                  <a:schemeClr val="dk2"/>
                </a:solidFill>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10" name="Google Shape;210;p12"/>
          <p:cNvSpPr txBox="1">
            <a:spLocks noGrp="1"/>
          </p:cNvSpPr>
          <p:nvPr>
            <p:ph type="subTitle" idx="6"/>
          </p:nvPr>
        </p:nvSpPr>
        <p:spPr>
          <a:xfrm flipH="1">
            <a:off x="1223875" y="2219300"/>
            <a:ext cx="2910300" cy="435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Sansita"/>
              <a:buNone/>
              <a:defRPr sz="1800">
                <a:solidFill>
                  <a:srgbClr val="FFFFFF"/>
                </a:solidFill>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11" name="Google Shape;211;p12"/>
          <p:cNvSpPr txBox="1">
            <a:spLocks noGrp="1"/>
          </p:cNvSpPr>
          <p:nvPr>
            <p:ph type="subTitle" idx="7"/>
          </p:nvPr>
        </p:nvSpPr>
        <p:spPr>
          <a:xfrm flipH="1">
            <a:off x="5009824" y="2219300"/>
            <a:ext cx="2910300" cy="43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ansita"/>
              <a:buNone/>
              <a:defRPr sz="1800">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12" name="Google Shape;212;p12"/>
          <p:cNvSpPr txBox="1">
            <a:spLocks noGrp="1"/>
          </p:cNvSpPr>
          <p:nvPr>
            <p:ph type="subTitle" idx="8"/>
          </p:nvPr>
        </p:nvSpPr>
        <p:spPr>
          <a:xfrm flipH="1">
            <a:off x="5009824" y="3383400"/>
            <a:ext cx="2910300" cy="43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ansita"/>
              <a:buNone/>
              <a:defRPr sz="1800">
                <a:solidFill>
                  <a:schemeClr val="accent2"/>
                </a:solidFill>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
  <p:cSld name="CUSTOM_2_2">
    <p:bg>
      <p:bgPr>
        <a:solidFill>
          <a:schemeClr val="lt2"/>
        </a:solidFill>
        <a:effectLst/>
      </p:bgPr>
    </p:bg>
    <p:spTree>
      <p:nvGrpSpPr>
        <p:cNvPr id="1" name="Shape 251"/>
        <p:cNvGrpSpPr/>
        <p:nvPr/>
      </p:nvGrpSpPr>
      <p:grpSpPr>
        <a:xfrm>
          <a:off x="0" y="0"/>
          <a:ext cx="0" cy="0"/>
          <a:chOff x="0" y="0"/>
          <a:chExt cx="0" cy="0"/>
        </a:xfrm>
      </p:grpSpPr>
      <p:sp>
        <p:nvSpPr>
          <p:cNvPr id="252" name="Google Shape;252;p15"/>
          <p:cNvSpPr txBox="1">
            <a:spLocks noGrp="1"/>
          </p:cNvSpPr>
          <p:nvPr>
            <p:ph type="subTitle" idx="1"/>
          </p:nvPr>
        </p:nvSpPr>
        <p:spPr>
          <a:xfrm>
            <a:off x="5345501" y="3150300"/>
            <a:ext cx="25563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253" name="Google Shape;253;p15"/>
          <p:cNvSpPr txBox="1">
            <a:spLocks noGrp="1"/>
          </p:cNvSpPr>
          <p:nvPr>
            <p:ph type="subTitle" idx="2"/>
          </p:nvPr>
        </p:nvSpPr>
        <p:spPr>
          <a:xfrm>
            <a:off x="3190525" y="1277175"/>
            <a:ext cx="27360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254" name="Google Shape;254;p15"/>
          <p:cNvSpPr txBox="1">
            <a:spLocks noGrp="1"/>
          </p:cNvSpPr>
          <p:nvPr>
            <p:ph type="subTitle" idx="3"/>
          </p:nvPr>
        </p:nvSpPr>
        <p:spPr>
          <a:xfrm>
            <a:off x="5345500" y="3520047"/>
            <a:ext cx="25563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255" name="Google Shape;255;p15"/>
          <p:cNvSpPr txBox="1">
            <a:spLocks noGrp="1"/>
          </p:cNvSpPr>
          <p:nvPr>
            <p:ph type="subTitle" idx="4"/>
          </p:nvPr>
        </p:nvSpPr>
        <p:spPr>
          <a:xfrm>
            <a:off x="3190575" y="1646925"/>
            <a:ext cx="2736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256" name="Google Shape;256;p15"/>
          <p:cNvSpPr txBox="1">
            <a:spLocks noGrp="1"/>
          </p:cNvSpPr>
          <p:nvPr>
            <p:ph type="subTitle" idx="5"/>
          </p:nvPr>
        </p:nvSpPr>
        <p:spPr>
          <a:xfrm>
            <a:off x="1215250" y="3161620"/>
            <a:ext cx="25563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257" name="Google Shape;257;p15"/>
          <p:cNvSpPr txBox="1">
            <a:spLocks noGrp="1"/>
          </p:cNvSpPr>
          <p:nvPr>
            <p:ph type="subTitle" idx="6"/>
          </p:nvPr>
        </p:nvSpPr>
        <p:spPr>
          <a:xfrm>
            <a:off x="1125400" y="3536400"/>
            <a:ext cx="2736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grpSp>
        <p:nvGrpSpPr>
          <p:cNvPr id="258" name="Google Shape;258;p15"/>
          <p:cNvGrpSpPr/>
          <p:nvPr/>
        </p:nvGrpSpPr>
        <p:grpSpPr>
          <a:xfrm>
            <a:off x="200010" y="45636"/>
            <a:ext cx="8758323" cy="4913217"/>
            <a:chOff x="200010" y="45636"/>
            <a:chExt cx="8758323" cy="4913217"/>
          </a:xfrm>
        </p:grpSpPr>
        <p:grpSp>
          <p:nvGrpSpPr>
            <p:cNvPr id="259" name="Google Shape;259;p15"/>
            <p:cNvGrpSpPr/>
            <p:nvPr/>
          </p:nvGrpSpPr>
          <p:grpSpPr>
            <a:xfrm>
              <a:off x="200010" y="469249"/>
              <a:ext cx="8758323" cy="4489604"/>
              <a:chOff x="200010" y="469249"/>
              <a:chExt cx="8758323" cy="4489604"/>
            </a:xfrm>
          </p:grpSpPr>
          <p:grpSp>
            <p:nvGrpSpPr>
              <p:cNvPr id="260" name="Google Shape;260;p15"/>
              <p:cNvGrpSpPr/>
              <p:nvPr/>
            </p:nvGrpSpPr>
            <p:grpSpPr>
              <a:xfrm>
                <a:off x="200010" y="1773510"/>
                <a:ext cx="393185" cy="366925"/>
                <a:chOff x="3858103" y="585645"/>
                <a:chExt cx="295495" cy="275780"/>
              </a:xfrm>
            </p:grpSpPr>
            <p:sp>
              <p:nvSpPr>
                <p:cNvPr id="261" name="Google Shape;261;p15"/>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5"/>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5"/>
              <p:cNvGrpSpPr/>
              <p:nvPr/>
            </p:nvGrpSpPr>
            <p:grpSpPr>
              <a:xfrm>
                <a:off x="8674056" y="469249"/>
                <a:ext cx="284277" cy="284348"/>
                <a:chOff x="6521720" y="2738214"/>
                <a:chExt cx="233014" cy="233072"/>
              </a:xfrm>
            </p:grpSpPr>
            <p:sp>
              <p:nvSpPr>
                <p:cNvPr id="264" name="Google Shape;264;p15"/>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5"/>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15"/>
              <p:cNvGrpSpPr/>
              <p:nvPr/>
            </p:nvGrpSpPr>
            <p:grpSpPr>
              <a:xfrm>
                <a:off x="8228452" y="4599305"/>
                <a:ext cx="445591" cy="359548"/>
                <a:chOff x="2545677" y="4442880"/>
                <a:chExt cx="445591" cy="359548"/>
              </a:xfrm>
            </p:grpSpPr>
            <p:sp>
              <p:nvSpPr>
                <p:cNvPr id="267" name="Google Shape;267;p15"/>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5"/>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269;p15"/>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5"/>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 name="Google Shape;271;p15"/>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15"/>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title">
  <p:cSld name="MAIN_POINT_1">
    <p:bg>
      <p:bgPr>
        <a:solidFill>
          <a:schemeClr val="lt2"/>
        </a:solidFill>
        <a:effectLst/>
      </p:bgPr>
    </p:bg>
    <p:spTree>
      <p:nvGrpSpPr>
        <p:cNvPr id="1" name="Shape 290"/>
        <p:cNvGrpSpPr/>
        <p:nvPr/>
      </p:nvGrpSpPr>
      <p:grpSpPr>
        <a:xfrm>
          <a:off x="0" y="0"/>
          <a:ext cx="0" cy="0"/>
          <a:chOff x="0" y="0"/>
          <a:chExt cx="0" cy="0"/>
        </a:xfrm>
      </p:grpSpPr>
      <p:sp>
        <p:nvSpPr>
          <p:cNvPr id="291" name="Google Shape;291;p17"/>
          <p:cNvSpPr txBox="1">
            <a:spLocks noGrp="1"/>
          </p:cNvSpPr>
          <p:nvPr>
            <p:ph type="title"/>
          </p:nvPr>
        </p:nvSpPr>
        <p:spPr>
          <a:xfrm>
            <a:off x="2682750" y="1587950"/>
            <a:ext cx="3778500" cy="121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4800"/>
              <a:buNone/>
              <a:defRPr sz="3000"/>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grpSp>
        <p:nvGrpSpPr>
          <p:cNvPr id="292" name="Google Shape;292;p17"/>
          <p:cNvGrpSpPr/>
          <p:nvPr/>
        </p:nvGrpSpPr>
        <p:grpSpPr>
          <a:xfrm>
            <a:off x="192847" y="293889"/>
            <a:ext cx="8758323" cy="4555732"/>
            <a:chOff x="192847" y="293889"/>
            <a:chExt cx="8758323" cy="4555732"/>
          </a:xfrm>
        </p:grpSpPr>
        <p:sp>
          <p:nvSpPr>
            <p:cNvPr id="293" name="Google Shape;293;p17"/>
            <p:cNvSpPr/>
            <p:nvPr/>
          </p:nvSpPr>
          <p:spPr>
            <a:xfrm>
              <a:off x="7238261" y="3602987"/>
              <a:ext cx="794700" cy="794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7"/>
            <p:cNvSpPr/>
            <p:nvPr/>
          </p:nvSpPr>
          <p:spPr>
            <a:xfrm>
              <a:off x="6927963" y="3403313"/>
              <a:ext cx="794700" cy="794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7"/>
            <p:cNvSpPr/>
            <p:nvPr/>
          </p:nvSpPr>
          <p:spPr>
            <a:xfrm rot="37">
              <a:off x="2469793" y="467411"/>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7"/>
            <p:cNvSpPr/>
            <p:nvPr/>
          </p:nvSpPr>
          <p:spPr>
            <a:xfrm rot="37">
              <a:off x="2406688" y="293893"/>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 name="Google Shape;297;p17"/>
            <p:cNvGrpSpPr/>
            <p:nvPr/>
          </p:nvGrpSpPr>
          <p:grpSpPr>
            <a:xfrm>
              <a:off x="192847" y="1763197"/>
              <a:ext cx="393185" cy="366925"/>
              <a:chOff x="3858103" y="585645"/>
              <a:chExt cx="295495" cy="275780"/>
            </a:xfrm>
          </p:grpSpPr>
          <p:sp>
            <p:nvSpPr>
              <p:cNvPr id="298" name="Google Shape;298;p17"/>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7"/>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 name="Google Shape;300;p17"/>
            <p:cNvGrpSpPr/>
            <p:nvPr/>
          </p:nvGrpSpPr>
          <p:grpSpPr>
            <a:xfrm>
              <a:off x="8666894" y="458936"/>
              <a:ext cx="284277" cy="284348"/>
              <a:chOff x="6521720" y="2738214"/>
              <a:chExt cx="233014" cy="233072"/>
            </a:xfrm>
          </p:grpSpPr>
          <p:sp>
            <p:nvSpPr>
              <p:cNvPr id="301" name="Google Shape;301;p17"/>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7"/>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17"/>
            <p:cNvGrpSpPr/>
            <p:nvPr/>
          </p:nvGrpSpPr>
          <p:grpSpPr>
            <a:xfrm>
              <a:off x="643562" y="3403215"/>
              <a:ext cx="877068" cy="707702"/>
              <a:chOff x="-5032050" y="3257102"/>
              <a:chExt cx="877068" cy="707702"/>
            </a:xfrm>
          </p:grpSpPr>
          <p:sp>
            <p:nvSpPr>
              <p:cNvPr id="304" name="Google Shape;304;p17"/>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7"/>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17"/>
            <p:cNvSpPr/>
            <p:nvPr/>
          </p:nvSpPr>
          <p:spPr>
            <a:xfrm rot="3822370">
              <a:off x="8617261" y="310776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7"/>
            <p:cNvSpPr/>
            <p:nvPr/>
          </p:nvSpPr>
          <p:spPr>
            <a:xfrm>
              <a:off x="98821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7"/>
            <p:cNvSpPr/>
            <p:nvPr/>
          </p:nvSpPr>
          <p:spPr>
            <a:xfrm rot="6625166">
              <a:off x="3828952" y="42223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7"/>
            <p:cNvSpPr/>
            <p:nvPr/>
          </p:nvSpPr>
          <p:spPr>
            <a:xfrm rot="3822370">
              <a:off x="1713411" y="140931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1">
  <p:cSld name="MAIN_POINT_1_1">
    <p:bg>
      <p:bgPr>
        <a:solidFill>
          <a:schemeClr val="lt2"/>
        </a:solidFill>
        <a:effectLst/>
      </p:bgPr>
    </p:bg>
    <p:spTree>
      <p:nvGrpSpPr>
        <p:cNvPr id="1" name="Shape 409"/>
        <p:cNvGrpSpPr/>
        <p:nvPr/>
      </p:nvGrpSpPr>
      <p:grpSpPr>
        <a:xfrm>
          <a:off x="0" y="0"/>
          <a:ext cx="0" cy="0"/>
          <a:chOff x="0" y="0"/>
          <a:chExt cx="0" cy="0"/>
        </a:xfrm>
      </p:grpSpPr>
      <p:grpSp>
        <p:nvGrpSpPr>
          <p:cNvPr id="410" name="Google Shape;410;p22"/>
          <p:cNvGrpSpPr/>
          <p:nvPr/>
        </p:nvGrpSpPr>
        <p:grpSpPr>
          <a:xfrm>
            <a:off x="200010" y="45636"/>
            <a:ext cx="8758323" cy="4913217"/>
            <a:chOff x="200010" y="45636"/>
            <a:chExt cx="8758323" cy="4913217"/>
          </a:xfrm>
        </p:grpSpPr>
        <p:grpSp>
          <p:nvGrpSpPr>
            <p:cNvPr id="411" name="Google Shape;411;p22"/>
            <p:cNvGrpSpPr/>
            <p:nvPr/>
          </p:nvGrpSpPr>
          <p:grpSpPr>
            <a:xfrm>
              <a:off x="200010" y="469249"/>
              <a:ext cx="8758323" cy="4489604"/>
              <a:chOff x="200010" y="469249"/>
              <a:chExt cx="8758323" cy="4489604"/>
            </a:xfrm>
          </p:grpSpPr>
          <p:grpSp>
            <p:nvGrpSpPr>
              <p:cNvPr id="412" name="Google Shape;412;p22"/>
              <p:cNvGrpSpPr/>
              <p:nvPr/>
            </p:nvGrpSpPr>
            <p:grpSpPr>
              <a:xfrm>
                <a:off x="200010" y="1773510"/>
                <a:ext cx="393185" cy="366925"/>
                <a:chOff x="3858103" y="585645"/>
                <a:chExt cx="295495" cy="275780"/>
              </a:xfrm>
            </p:grpSpPr>
            <p:sp>
              <p:nvSpPr>
                <p:cNvPr id="413" name="Google Shape;413;p22"/>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4" name="Google Shape;414;p22"/>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15" name="Google Shape;415;p22"/>
              <p:cNvGrpSpPr/>
              <p:nvPr/>
            </p:nvGrpSpPr>
            <p:grpSpPr>
              <a:xfrm>
                <a:off x="8674056" y="469249"/>
                <a:ext cx="284277" cy="284348"/>
                <a:chOff x="6521720" y="2738214"/>
                <a:chExt cx="233014" cy="233072"/>
              </a:xfrm>
            </p:grpSpPr>
            <p:sp>
              <p:nvSpPr>
                <p:cNvPr id="416" name="Google Shape;416;p22"/>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7" name="Google Shape;417;p22"/>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18" name="Google Shape;418;p22"/>
              <p:cNvGrpSpPr/>
              <p:nvPr/>
            </p:nvGrpSpPr>
            <p:grpSpPr>
              <a:xfrm>
                <a:off x="8228452" y="4599305"/>
                <a:ext cx="445591" cy="359548"/>
                <a:chOff x="2545677" y="4442880"/>
                <a:chExt cx="445591" cy="359548"/>
              </a:xfrm>
            </p:grpSpPr>
            <p:sp>
              <p:nvSpPr>
                <p:cNvPr id="419" name="Google Shape;419;p22"/>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0" name="Google Shape;420;p22"/>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21" name="Google Shape;421;p22"/>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2" name="Google Shape;422;p22"/>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23" name="Google Shape;423;p22"/>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24" name="Google Shape;424;p22"/>
          <p:cNvSpPr txBox="1">
            <a:spLocks noGrp="1"/>
          </p:cNvSpPr>
          <p:nvPr>
            <p:ph type="title"/>
          </p:nvPr>
        </p:nvSpPr>
        <p:spPr>
          <a:xfrm>
            <a:off x="2784225" y="1869150"/>
            <a:ext cx="1500900" cy="1134900"/>
          </a:xfrm>
          <a:prstGeom prst="rect">
            <a:avLst/>
          </a:prstGeom>
          <a:noFill/>
          <a:ln>
            <a:noFill/>
          </a:ln>
        </p:spPr>
        <p:txBody>
          <a:bodyPr spcFirstLastPara="1" wrap="square" lIns="0" tIns="0" rIns="72000" bIns="0" anchor="b" anchorCtr="0">
            <a:noAutofit/>
          </a:bodyPr>
          <a:lstStyle>
            <a:lvl1pPr lvl="0" algn="r" rtl="0">
              <a:spcBef>
                <a:spcPts val="0"/>
              </a:spcBef>
              <a:spcAft>
                <a:spcPts val="0"/>
              </a:spcAft>
              <a:buClr>
                <a:schemeClr val="lt1"/>
              </a:buClr>
              <a:buSzPts val="1800"/>
              <a:buNone/>
              <a:defRPr sz="1800" i="0">
                <a:solidFill>
                  <a:schemeClr val="lt1"/>
                </a:solidFill>
              </a:defRPr>
            </a:lvl1pPr>
            <a:lvl2pPr lvl="1" algn="r" rtl="0">
              <a:spcBef>
                <a:spcPts val="0"/>
              </a:spcBef>
              <a:spcAft>
                <a:spcPts val="0"/>
              </a:spcAft>
              <a:buClr>
                <a:schemeClr val="lt1"/>
              </a:buClr>
              <a:buSzPts val="2500"/>
              <a:buNone/>
              <a:defRPr sz="2500">
                <a:solidFill>
                  <a:schemeClr val="lt1"/>
                </a:solidFill>
              </a:defRPr>
            </a:lvl2pPr>
            <a:lvl3pPr lvl="2" algn="r" rtl="0">
              <a:spcBef>
                <a:spcPts val="0"/>
              </a:spcBef>
              <a:spcAft>
                <a:spcPts val="0"/>
              </a:spcAft>
              <a:buClr>
                <a:schemeClr val="lt1"/>
              </a:buClr>
              <a:buSzPts val="2500"/>
              <a:buNone/>
              <a:defRPr sz="2500">
                <a:solidFill>
                  <a:schemeClr val="lt1"/>
                </a:solidFill>
              </a:defRPr>
            </a:lvl3pPr>
            <a:lvl4pPr lvl="3" algn="r" rtl="0">
              <a:spcBef>
                <a:spcPts val="0"/>
              </a:spcBef>
              <a:spcAft>
                <a:spcPts val="0"/>
              </a:spcAft>
              <a:buClr>
                <a:schemeClr val="lt1"/>
              </a:buClr>
              <a:buSzPts val="2500"/>
              <a:buNone/>
              <a:defRPr sz="2500">
                <a:solidFill>
                  <a:schemeClr val="lt1"/>
                </a:solidFill>
              </a:defRPr>
            </a:lvl4pPr>
            <a:lvl5pPr lvl="4" algn="r" rtl="0">
              <a:spcBef>
                <a:spcPts val="0"/>
              </a:spcBef>
              <a:spcAft>
                <a:spcPts val="0"/>
              </a:spcAft>
              <a:buClr>
                <a:schemeClr val="lt1"/>
              </a:buClr>
              <a:buSzPts val="2500"/>
              <a:buNone/>
              <a:defRPr sz="2500">
                <a:solidFill>
                  <a:schemeClr val="lt1"/>
                </a:solidFill>
              </a:defRPr>
            </a:lvl5pPr>
            <a:lvl6pPr lvl="5" algn="r" rtl="0">
              <a:spcBef>
                <a:spcPts val="0"/>
              </a:spcBef>
              <a:spcAft>
                <a:spcPts val="0"/>
              </a:spcAft>
              <a:buClr>
                <a:schemeClr val="lt1"/>
              </a:buClr>
              <a:buSzPts val="2500"/>
              <a:buNone/>
              <a:defRPr sz="2500">
                <a:solidFill>
                  <a:schemeClr val="lt1"/>
                </a:solidFill>
              </a:defRPr>
            </a:lvl6pPr>
            <a:lvl7pPr lvl="6" algn="r" rtl="0">
              <a:spcBef>
                <a:spcPts val="0"/>
              </a:spcBef>
              <a:spcAft>
                <a:spcPts val="0"/>
              </a:spcAft>
              <a:buClr>
                <a:schemeClr val="lt1"/>
              </a:buClr>
              <a:buSzPts val="2500"/>
              <a:buNone/>
              <a:defRPr sz="2500">
                <a:solidFill>
                  <a:schemeClr val="lt1"/>
                </a:solidFill>
              </a:defRPr>
            </a:lvl7pPr>
            <a:lvl8pPr lvl="7" algn="r" rtl="0">
              <a:spcBef>
                <a:spcPts val="0"/>
              </a:spcBef>
              <a:spcAft>
                <a:spcPts val="0"/>
              </a:spcAft>
              <a:buClr>
                <a:schemeClr val="lt1"/>
              </a:buClr>
              <a:buSzPts val="2500"/>
              <a:buNone/>
              <a:defRPr sz="2500">
                <a:solidFill>
                  <a:schemeClr val="lt1"/>
                </a:solidFill>
              </a:defRPr>
            </a:lvl8pPr>
            <a:lvl9pPr lvl="8" algn="r" rtl="0">
              <a:spcBef>
                <a:spcPts val="0"/>
              </a:spcBef>
              <a:spcAft>
                <a:spcPts val="0"/>
              </a:spcAft>
              <a:buClr>
                <a:schemeClr val="lt1"/>
              </a:buClr>
              <a:buSzPts val="2500"/>
              <a:buNone/>
              <a:defRPr sz="2500">
                <a:solidFill>
                  <a:schemeClr val="lt1"/>
                </a:solidFill>
              </a:defRPr>
            </a:lvl9pPr>
          </a:lstStyle>
          <a:p>
            <a:endParaRPr/>
          </a:p>
        </p:txBody>
      </p:sp>
      <p:sp>
        <p:nvSpPr>
          <p:cNvPr id="425" name="Google Shape;425;p22"/>
          <p:cNvSpPr txBox="1">
            <a:spLocks noGrp="1"/>
          </p:cNvSpPr>
          <p:nvPr>
            <p:ph type="subTitle" idx="1"/>
          </p:nvPr>
        </p:nvSpPr>
        <p:spPr>
          <a:xfrm>
            <a:off x="1511850" y="3464300"/>
            <a:ext cx="2772900" cy="888300"/>
          </a:xfrm>
          <a:prstGeom prst="rect">
            <a:avLst/>
          </a:prstGeom>
        </p:spPr>
        <p:txBody>
          <a:bodyPr spcFirstLastPara="1" wrap="square" lIns="91425" tIns="91425" rIns="72000" bIns="91425" anchor="ctr" anchorCtr="0">
            <a:noAutofit/>
          </a:bodyPr>
          <a:lstStyle>
            <a:lvl1pPr lvl="0" algn="r" rtl="0">
              <a:lnSpc>
                <a:spcPct val="100000"/>
              </a:lnSpc>
              <a:spcBef>
                <a:spcPts val="0"/>
              </a:spcBef>
              <a:spcAft>
                <a:spcPts val="0"/>
              </a:spcAft>
              <a:buNone/>
              <a:defRPr sz="1400">
                <a:solidFill>
                  <a:schemeClr val="lt1"/>
                </a:solidFill>
              </a:defRPr>
            </a:lvl1pPr>
            <a:lvl2pPr lvl="1" algn="r" rtl="0">
              <a:lnSpc>
                <a:spcPct val="100000"/>
              </a:lnSpc>
              <a:spcBef>
                <a:spcPts val="1600"/>
              </a:spcBef>
              <a:spcAft>
                <a:spcPts val="0"/>
              </a:spcAft>
              <a:buNone/>
              <a:defRPr sz="1400">
                <a:solidFill>
                  <a:schemeClr val="lt1"/>
                </a:solidFill>
              </a:defRPr>
            </a:lvl2pPr>
            <a:lvl3pPr lvl="2" algn="r" rtl="0">
              <a:lnSpc>
                <a:spcPct val="100000"/>
              </a:lnSpc>
              <a:spcBef>
                <a:spcPts val="1600"/>
              </a:spcBef>
              <a:spcAft>
                <a:spcPts val="0"/>
              </a:spcAft>
              <a:buNone/>
              <a:defRPr sz="1400">
                <a:solidFill>
                  <a:schemeClr val="lt1"/>
                </a:solidFill>
              </a:defRPr>
            </a:lvl3pPr>
            <a:lvl4pPr lvl="3" algn="r" rtl="0">
              <a:lnSpc>
                <a:spcPct val="100000"/>
              </a:lnSpc>
              <a:spcBef>
                <a:spcPts val="1600"/>
              </a:spcBef>
              <a:spcAft>
                <a:spcPts val="0"/>
              </a:spcAft>
              <a:buNone/>
              <a:defRPr sz="1400">
                <a:solidFill>
                  <a:schemeClr val="lt1"/>
                </a:solidFill>
              </a:defRPr>
            </a:lvl4pPr>
            <a:lvl5pPr lvl="4" algn="r" rtl="0">
              <a:lnSpc>
                <a:spcPct val="100000"/>
              </a:lnSpc>
              <a:spcBef>
                <a:spcPts val="1600"/>
              </a:spcBef>
              <a:spcAft>
                <a:spcPts val="0"/>
              </a:spcAft>
              <a:buNone/>
              <a:defRPr sz="1400">
                <a:solidFill>
                  <a:schemeClr val="lt1"/>
                </a:solidFill>
              </a:defRPr>
            </a:lvl5pPr>
            <a:lvl6pPr lvl="5" algn="r" rtl="0">
              <a:lnSpc>
                <a:spcPct val="100000"/>
              </a:lnSpc>
              <a:spcBef>
                <a:spcPts val="1600"/>
              </a:spcBef>
              <a:spcAft>
                <a:spcPts val="0"/>
              </a:spcAft>
              <a:buNone/>
              <a:defRPr sz="1400">
                <a:solidFill>
                  <a:schemeClr val="lt1"/>
                </a:solidFill>
              </a:defRPr>
            </a:lvl6pPr>
            <a:lvl7pPr lvl="6" algn="r" rtl="0">
              <a:lnSpc>
                <a:spcPct val="100000"/>
              </a:lnSpc>
              <a:spcBef>
                <a:spcPts val="1600"/>
              </a:spcBef>
              <a:spcAft>
                <a:spcPts val="0"/>
              </a:spcAft>
              <a:buNone/>
              <a:defRPr sz="1400">
                <a:solidFill>
                  <a:schemeClr val="lt1"/>
                </a:solidFill>
              </a:defRPr>
            </a:lvl7pPr>
            <a:lvl8pPr lvl="7" algn="r" rtl="0">
              <a:lnSpc>
                <a:spcPct val="100000"/>
              </a:lnSpc>
              <a:spcBef>
                <a:spcPts val="1600"/>
              </a:spcBef>
              <a:spcAft>
                <a:spcPts val="0"/>
              </a:spcAft>
              <a:buNone/>
              <a:defRPr sz="1400">
                <a:solidFill>
                  <a:schemeClr val="lt1"/>
                </a:solidFill>
              </a:defRPr>
            </a:lvl8pPr>
            <a:lvl9pPr lvl="8" algn="r" rtl="0">
              <a:lnSpc>
                <a:spcPct val="100000"/>
              </a:lnSpc>
              <a:spcBef>
                <a:spcPts val="1600"/>
              </a:spcBef>
              <a:spcAft>
                <a:spcPts val="1600"/>
              </a:spcAft>
              <a:buNone/>
              <a:defRPr sz="1400">
                <a:solidFill>
                  <a:schemeClr val="lt1"/>
                </a:solidFill>
              </a:defRPr>
            </a:lvl9pPr>
          </a:lstStyle>
          <a:p>
            <a:endParaRPr/>
          </a:p>
        </p:txBody>
      </p:sp>
      <p:sp>
        <p:nvSpPr>
          <p:cNvPr id="426" name="Google Shape;426;p22"/>
          <p:cNvSpPr txBox="1">
            <a:spLocks noGrp="1"/>
          </p:cNvSpPr>
          <p:nvPr>
            <p:ph type="ctrTitle" idx="2"/>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
  <p:cSld name="CUSTOM_9_1_1_1">
    <p:bg>
      <p:bgPr>
        <a:solidFill>
          <a:schemeClr val="accent2"/>
        </a:solidFill>
        <a:effectLst/>
      </p:bgPr>
    </p:bg>
    <p:spTree>
      <p:nvGrpSpPr>
        <p:cNvPr id="1" name="Shape 432"/>
        <p:cNvGrpSpPr/>
        <p:nvPr/>
      </p:nvGrpSpPr>
      <p:grpSpPr>
        <a:xfrm>
          <a:off x="0" y="0"/>
          <a:ext cx="0" cy="0"/>
          <a:chOff x="0" y="0"/>
          <a:chExt cx="0" cy="0"/>
        </a:xfrm>
      </p:grpSpPr>
      <p:grpSp>
        <p:nvGrpSpPr>
          <p:cNvPr id="433" name="Google Shape;433;p24"/>
          <p:cNvGrpSpPr/>
          <p:nvPr/>
        </p:nvGrpSpPr>
        <p:grpSpPr>
          <a:xfrm>
            <a:off x="200010" y="45636"/>
            <a:ext cx="8758323" cy="4913217"/>
            <a:chOff x="200010" y="45636"/>
            <a:chExt cx="8758323" cy="4913217"/>
          </a:xfrm>
        </p:grpSpPr>
        <p:grpSp>
          <p:nvGrpSpPr>
            <p:cNvPr id="434" name="Google Shape;434;p24"/>
            <p:cNvGrpSpPr/>
            <p:nvPr/>
          </p:nvGrpSpPr>
          <p:grpSpPr>
            <a:xfrm>
              <a:off x="200010" y="469249"/>
              <a:ext cx="8758323" cy="4489604"/>
              <a:chOff x="200010" y="469249"/>
              <a:chExt cx="8758323" cy="4489604"/>
            </a:xfrm>
          </p:grpSpPr>
          <p:grpSp>
            <p:nvGrpSpPr>
              <p:cNvPr id="435" name="Google Shape;435;p24"/>
              <p:cNvGrpSpPr/>
              <p:nvPr/>
            </p:nvGrpSpPr>
            <p:grpSpPr>
              <a:xfrm>
                <a:off x="200010" y="1773510"/>
                <a:ext cx="393185" cy="366925"/>
                <a:chOff x="3858103" y="585645"/>
                <a:chExt cx="295495" cy="275780"/>
              </a:xfrm>
            </p:grpSpPr>
            <p:sp>
              <p:nvSpPr>
                <p:cNvPr id="436" name="Google Shape;436;p24"/>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37" name="Google Shape;437;p24"/>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38" name="Google Shape;438;p24"/>
              <p:cNvGrpSpPr/>
              <p:nvPr/>
            </p:nvGrpSpPr>
            <p:grpSpPr>
              <a:xfrm>
                <a:off x="8674056" y="469249"/>
                <a:ext cx="284277" cy="284348"/>
                <a:chOff x="6521720" y="2738214"/>
                <a:chExt cx="233014" cy="233072"/>
              </a:xfrm>
            </p:grpSpPr>
            <p:sp>
              <p:nvSpPr>
                <p:cNvPr id="439" name="Google Shape;439;p24"/>
                <p:cNvSpPr/>
                <p:nvPr/>
              </p:nvSpPr>
              <p:spPr>
                <a:xfrm>
                  <a:off x="6580734" y="2797286"/>
                  <a:ext cx="174000" cy="17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40" name="Google Shape;440;p24"/>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41" name="Google Shape;441;p24"/>
              <p:cNvGrpSpPr/>
              <p:nvPr/>
            </p:nvGrpSpPr>
            <p:grpSpPr>
              <a:xfrm>
                <a:off x="8228452" y="4599305"/>
                <a:ext cx="445591" cy="359548"/>
                <a:chOff x="2545677" y="4442880"/>
                <a:chExt cx="445591" cy="359548"/>
              </a:xfrm>
            </p:grpSpPr>
            <p:sp>
              <p:nvSpPr>
                <p:cNvPr id="442" name="Google Shape;442;p24"/>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43" name="Google Shape;443;p24"/>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44" name="Google Shape;444;p24"/>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45" name="Google Shape;445;p24"/>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46" name="Google Shape;446;p24"/>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_1_1_1">
    <p:bg>
      <p:bgPr>
        <a:solidFill>
          <a:schemeClr val="lt2"/>
        </a:solidFill>
        <a:effectLst/>
      </p:bgPr>
    </p:bg>
    <p:spTree>
      <p:nvGrpSpPr>
        <p:cNvPr id="1" name="Shape 447"/>
        <p:cNvGrpSpPr/>
        <p:nvPr/>
      </p:nvGrpSpPr>
      <p:grpSpPr>
        <a:xfrm>
          <a:off x="0" y="0"/>
          <a:ext cx="0" cy="0"/>
          <a:chOff x="0" y="0"/>
          <a:chExt cx="0" cy="0"/>
        </a:xfrm>
      </p:grpSpPr>
      <p:grpSp>
        <p:nvGrpSpPr>
          <p:cNvPr id="448" name="Google Shape;448;p25"/>
          <p:cNvGrpSpPr/>
          <p:nvPr/>
        </p:nvGrpSpPr>
        <p:grpSpPr>
          <a:xfrm>
            <a:off x="200010" y="45636"/>
            <a:ext cx="8758323" cy="4913217"/>
            <a:chOff x="200010" y="45636"/>
            <a:chExt cx="8758323" cy="4913217"/>
          </a:xfrm>
        </p:grpSpPr>
        <p:grpSp>
          <p:nvGrpSpPr>
            <p:cNvPr id="449" name="Google Shape;449;p25"/>
            <p:cNvGrpSpPr/>
            <p:nvPr/>
          </p:nvGrpSpPr>
          <p:grpSpPr>
            <a:xfrm>
              <a:off x="200010" y="469249"/>
              <a:ext cx="8758323" cy="4489604"/>
              <a:chOff x="200010" y="469249"/>
              <a:chExt cx="8758323" cy="4489604"/>
            </a:xfrm>
          </p:grpSpPr>
          <p:grpSp>
            <p:nvGrpSpPr>
              <p:cNvPr id="450" name="Google Shape;450;p25"/>
              <p:cNvGrpSpPr/>
              <p:nvPr/>
            </p:nvGrpSpPr>
            <p:grpSpPr>
              <a:xfrm>
                <a:off x="200010" y="1773510"/>
                <a:ext cx="393185" cy="366925"/>
                <a:chOff x="3858103" y="585645"/>
                <a:chExt cx="295495" cy="275780"/>
              </a:xfrm>
            </p:grpSpPr>
            <p:sp>
              <p:nvSpPr>
                <p:cNvPr id="451" name="Google Shape;451;p25"/>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52" name="Google Shape;452;p25"/>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53" name="Google Shape;453;p25"/>
              <p:cNvGrpSpPr/>
              <p:nvPr/>
            </p:nvGrpSpPr>
            <p:grpSpPr>
              <a:xfrm>
                <a:off x="8674056" y="469249"/>
                <a:ext cx="284277" cy="284348"/>
                <a:chOff x="6521720" y="2738214"/>
                <a:chExt cx="233014" cy="233072"/>
              </a:xfrm>
            </p:grpSpPr>
            <p:sp>
              <p:nvSpPr>
                <p:cNvPr id="454" name="Google Shape;454;p25"/>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55" name="Google Shape;455;p25"/>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456" name="Google Shape;456;p25"/>
              <p:cNvGrpSpPr/>
              <p:nvPr/>
            </p:nvGrpSpPr>
            <p:grpSpPr>
              <a:xfrm>
                <a:off x="8228452" y="4599305"/>
                <a:ext cx="445591" cy="359548"/>
                <a:chOff x="2545677" y="4442880"/>
                <a:chExt cx="445591" cy="359548"/>
              </a:xfrm>
            </p:grpSpPr>
            <p:sp>
              <p:nvSpPr>
                <p:cNvPr id="457" name="Google Shape;457;p25"/>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58" name="Google Shape;458;p25"/>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59" name="Google Shape;459;p25"/>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60" name="Google Shape;460;p25"/>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61" name="Google Shape;461;p25"/>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957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1pPr>
            <a:lvl2pPr lvl="1">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2pPr>
            <a:lvl3pPr lvl="2">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3pPr>
            <a:lvl4pPr lvl="3">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4pPr>
            <a:lvl5pPr lvl="4">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5pPr>
            <a:lvl6pPr lvl="5">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6pPr>
            <a:lvl7pPr lvl="6">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7pPr>
            <a:lvl8pPr lvl="7">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8pPr>
            <a:lvl9pPr lvl="8">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1pPr>
            <a:lvl2pPr marL="914400" lvl="1"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2pPr>
            <a:lvl3pPr marL="1371600" lvl="2"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3pPr>
            <a:lvl4pPr marL="1828800" lvl="3"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4pPr>
            <a:lvl5pPr marL="2286000" lvl="4"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5pPr>
            <a:lvl6pPr marL="2743200" lvl="5"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6pPr>
            <a:lvl7pPr marL="3200400" lvl="6"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7pPr>
            <a:lvl8pPr marL="3657600" lvl="7"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8pPr>
            <a:lvl9pPr marL="4114800" lvl="8" indent="-317500">
              <a:lnSpc>
                <a:spcPct val="115000"/>
              </a:lnSpc>
              <a:spcBef>
                <a:spcPts val="1600"/>
              </a:spcBef>
              <a:spcAft>
                <a:spcPts val="160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8" r:id="rId4"/>
    <p:sldLayoutId id="2147483661" r:id="rId5"/>
    <p:sldLayoutId id="2147483663" r:id="rId6"/>
    <p:sldLayoutId id="2147483668" r:id="rId7"/>
    <p:sldLayoutId id="2147483670" r:id="rId8"/>
    <p:sldLayoutId id="2147483671" r:id="rId9"/>
    <p:sldLayoutId id="2147483672" r:id="rId10"/>
    <p:sldLayoutId id="2147483673" r:id="rId11"/>
    <p:sldLayoutId id="214748367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0"/>
        <p:cNvGrpSpPr/>
        <p:nvPr/>
      </p:nvGrpSpPr>
      <p:grpSpPr>
        <a:xfrm>
          <a:off x="0" y="0"/>
          <a:ext cx="0" cy="0"/>
          <a:chOff x="0" y="0"/>
          <a:chExt cx="0" cy="0"/>
        </a:xfrm>
      </p:grpSpPr>
      <p:sp>
        <p:nvSpPr>
          <p:cNvPr id="501" name="Google Shape;501;p31"/>
          <p:cNvSpPr/>
          <p:nvPr/>
        </p:nvSpPr>
        <p:spPr>
          <a:xfrm>
            <a:off x="640200" y="1263500"/>
            <a:ext cx="7863600" cy="3989100"/>
          </a:xfrm>
          <a:prstGeom prst="ellipse">
            <a:avLst/>
          </a:prstGeom>
          <a:gradFill>
            <a:gsLst>
              <a:gs pos="0">
                <a:srgbClr val="434343">
                  <a:alpha val="49803"/>
                  <a:alpha val="16069"/>
                </a:srgbClr>
              </a:gs>
              <a:gs pos="50000">
                <a:srgbClr val="FFFFFF">
                  <a:alpha val="0"/>
                  <a:alpha val="16069"/>
                </a:srgbClr>
              </a:gs>
              <a:gs pos="100000">
                <a:srgbClr val="FFFFFF">
                  <a:alpha val="0"/>
                  <a:alpha val="1606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txBox="1">
            <a:spLocks noGrp="1"/>
          </p:cNvSpPr>
          <p:nvPr>
            <p:ph type="ctrTitle"/>
          </p:nvPr>
        </p:nvSpPr>
        <p:spPr>
          <a:xfrm>
            <a:off x="2659500" y="1929615"/>
            <a:ext cx="3825000" cy="163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4400"/>
              <a:t>PROJECT</a:t>
            </a:r>
            <a:br>
              <a:rPr lang="vi-VN" sz="4400"/>
            </a:br>
            <a:r>
              <a:rPr lang="vi-VN" sz="4400"/>
              <a:t>A PROBOT</a:t>
            </a:r>
            <a:endParaRPr sz="4400"/>
          </a:p>
        </p:txBody>
      </p:sp>
      <p:grpSp>
        <p:nvGrpSpPr>
          <p:cNvPr id="504" name="Google Shape;504;p31"/>
          <p:cNvGrpSpPr/>
          <p:nvPr/>
        </p:nvGrpSpPr>
        <p:grpSpPr>
          <a:xfrm>
            <a:off x="2310368" y="494485"/>
            <a:ext cx="4715715" cy="3977887"/>
            <a:chOff x="2310368" y="494485"/>
            <a:chExt cx="4715715" cy="3977887"/>
          </a:xfrm>
        </p:grpSpPr>
        <p:grpSp>
          <p:nvGrpSpPr>
            <p:cNvPr id="505" name="Google Shape;505;p31"/>
            <p:cNvGrpSpPr/>
            <p:nvPr/>
          </p:nvGrpSpPr>
          <p:grpSpPr>
            <a:xfrm>
              <a:off x="3858235" y="494485"/>
              <a:ext cx="393185" cy="366925"/>
              <a:chOff x="3858103" y="585645"/>
              <a:chExt cx="295495" cy="275780"/>
            </a:xfrm>
          </p:grpSpPr>
          <p:sp>
            <p:nvSpPr>
              <p:cNvPr id="506" name="Google Shape;506;p31"/>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31"/>
            <p:cNvGrpSpPr/>
            <p:nvPr/>
          </p:nvGrpSpPr>
          <p:grpSpPr>
            <a:xfrm>
              <a:off x="6741806" y="2779474"/>
              <a:ext cx="284277" cy="284348"/>
              <a:chOff x="6521720" y="2738214"/>
              <a:chExt cx="233014" cy="233072"/>
            </a:xfrm>
          </p:grpSpPr>
          <p:sp>
            <p:nvSpPr>
              <p:cNvPr id="509" name="Google Shape;509;p31"/>
              <p:cNvSpPr/>
              <p:nvPr/>
            </p:nvSpPr>
            <p:spPr>
              <a:xfrm>
                <a:off x="6580734" y="2797286"/>
                <a:ext cx="174000" cy="17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31"/>
            <p:cNvSpPr/>
            <p:nvPr/>
          </p:nvSpPr>
          <p:spPr>
            <a:xfrm>
              <a:off x="2752825" y="414033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2629277" y="4156489"/>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5660025" y="4309026"/>
              <a:ext cx="277079" cy="161727"/>
            </a:xfrm>
            <a:custGeom>
              <a:avLst/>
              <a:gdLst/>
              <a:ahLst/>
              <a:cxnLst/>
              <a:rect l="l" t="t" r="r" b="b"/>
              <a:pathLst>
                <a:path w="58641" h="34228" extrusionOk="0">
                  <a:moveTo>
                    <a:pt x="29317" y="9818"/>
                  </a:moveTo>
                  <a:cubicBezTo>
                    <a:pt x="38376" y="9821"/>
                    <a:pt x="46011" y="16023"/>
                    <a:pt x="48193" y="24407"/>
                  </a:cubicBezTo>
                  <a:lnTo>
                    <a:pt x="10445" y="24407"/>
                  </a:lnTo>
                  <a:cubicBezTo>
                    <a:pt x="11303" y="21079"/>
                    <a:pt x="13038" y="18025"/>
                    <a:pt x="15535" y="15532"/>
                  </a:cubicBezTo>
                  <a:cubicBezTo>
                    <a:pt x="19216" y="11847"/>
                    <a:pt x="24109" y="9818"/>
                    <a:pt x="29317" y="9818"/>
                  </a:cubicBezTo>
                  <a:close/>
                  <a:moveTo>
                    <a:pt x="29305" y="0"/>
                  </a:moveTo>
                  <a:cubicBezTo>
                    <a:pt x="21480" y="0"/>
                    <a:pt x="14123" y="3051"/>
                    <a:pt x="8588" y="8585"/>
                  </a:cubicBezTo>
                  <a:cubicBezTo>
                    <a:pt x="3052" y="14122"/>
                    <a:pt x="1" y="21487"/>
                    <a:pt x="4" y="29314"/>
                  </a:cubicBezTo>
                  <a:cubicBezTo>
                    <a:pt x="1" y="32023"/>
                    <a:pt x="2196" y="34224"/>
                    <a:pt x="4905" y="34224"/>
                  </a:cubicBezTo>
                  <a:cubicBezTo>
                    <a:pt x="4907" y="34224"/>
                    <a:pt x="4909" y="34224"/>
                    <a:pt x="4911" y="34224"/>
                  </a:cubicBezTo>
                  <a:lnTo>
                    <a:pt x="53730" y="34227"/>
                  </a:lnTo>
                  <a:cubicBezTo>
                    <a:pt x="55033" y="34227"/>
                    <a:pt x="56283" y="33712"/>
                    <a:pt x="57204" y="32790"/>
                  </a:cubicBezTo>
                  <a:cubicBezTo>
                    <a:pt x="58121" y="31869"/>
                    <a:pt x="58641" y="30619"/>
                    <a:pt x="58641" y="29317"/>
                  </a:cubicBezTo>
                  <a:cubicBezTo>
                    <a:pt x="58641" y="13152"/>
                    <a:pt x="45485" y="0"/>
                    <a:pt x="29317" y="0"/>
                  </a:cubicBezTo>
                  <a:cubicBezTo>
                    <a:pt x="29313" y="0"/>
                    <a:pt x="29309" y="0"/>
                    <a:pt x="29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rot="3822370">
              <a:off x="2305073" y="26779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6322650" y="1464200"/>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4983025" y="1177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solidFill>
              <a:schemeClr val="lt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1"/>
            <p:cNvGrpSpPr/>
            <p:nvPr/>
          </p:nvGrpSpPr>
          <p:grpSpPr>
            <a:xfrm rot="5400000">
              <a:off x="2959402" y="1396584"/>
              <a:ext cx="502917" cy="720625"/>
              <a:chOff x="3720075" y="3501500"/>
              <a:chExt cx="644766" cy="954723"/>
            </a:xfrm>
          </p:grpSpPr>
          <p:sp>
            <p:nvSpPr>
              <p:cNvPr id="518" name="Google Shape;518;p31"/>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5" name="Google Shape;535;p33"/>
          <p:cNvSpPr txBox="1">
            <a:spLocks noGrp="1"/>
          </p:cNvSpPr>
          <p:nvPr>
            <p:ph type="subTitle" idx="5"/>
          </p:nvPr>
        </p:nvSpPr>
        <p:spPr>
          <a:xfrm flipH="1">
            <a:off x="939299" y="1411145"/>
            <a:ext cx="2910300" cy="43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1600">
                <a:latin typeface="Segoe UI Black" panose="020B0A02040204020203" pitchFamily="34" charset="0"/>
                <a:ea typeface="Segoe UI Black" panose="020B0A02040204020203" pitchFamily="34" charset="0"/>
              </a:rPr>
              <a:t>1. Tìm hiểu thêm về JS</a:t>
            </a:r>
            <a:endParaRPr sz="1600">
              <a:latin typeface="Segoe UI Black" panose="020B0A02040204020203" pitchFamily="34" charset="0"/>
              <a:ea typeface="Segoe UI Black" panose="020B0A02040204020203" pitchFamily="34" charset="0"/>
            </a:endParaRPr>
          </a:p>
        </p:txBody>
      </p:sp>
      <p:sp>
        <p:nvSpPr>
          <p:cNvPr id="536" name="Google Shape;536;p33"/>
          <p:cNvSpPr txBox="1">
            <a:spLocks noGrp="1"/>
          </p:cNvSpPr>
          <p:nvPr>
            <p:ph type="subTitle" idx="6"/>
          </p:nvPr>
        </p:nvSpPr>
        <p:spPr>
          <a:xfrm flipH="1">
            <a:off x="939299" y="1779628"/>
            <a:ext cx="2910300" cy="435300"/>
          </a:xfrm>
          <a:prstGeom prst="rect">
            <a:avLst/>
          </a:prstGeom>
        </p:spPr>
        <p:txBody>
          <a:bodyPr spcFirstLastPara="1" wrap="square" lIns="91425" tIns="91425" rIns="91425" bIns="91425" anchor="b" anchorCtr="0">
            <a:noAutofit/>
          </a:bodyPr>
          <a:lstStyle/>
          <a:p>
            <a:pPr marL="0" lvl="0" indent="0" algn="l"/>
            <a:r>
              <a:rPr lang="vi-VN">
                <a:solidFill>
                  <a:schemeClr val="accent1"/>
                </a:solidFill>
                <a:latin typeface="Segoe UI Black" panose="020B0A02040204020203" pitchFamily="34" charset="0"/>
                <a:ea typeface="Segoe UI Black" panose="020B0A02040204020203" pitchFamily="34" charset="0"/>
              </a:rPr>
              <a:t>2. Thay đổi nhân vật</a:t>
            </a:r>
            <a:endParaRPr>
              <a:solidFill>
                <a:schemeClr val="accent1"/>
              </a:solidFill>
              <a:latin typeface="Segoe UI Black" panose="020B0A02040204020203" pitchFamily="34" charset="0"/>
              <a:ea typeface="Segoe UI Black" panose="020B0A02040204020203" pitchFamily="34" charset="0"/>
            </a:endParaRPr>
          </a:p>
        </p:txBody>
      </p:sp>
      <p:sp>
        <p:nvSpPr>
          <p:cNvPr id="537" name="Google Shape;537;p33"/>
          <p:cNvSpPr txBox="1">
            <a:spLocks noGrp="1"/>
          </p:cNvSpPr>
          <p:nvPr>
            <p:ph type="subTitle" idx="7"/>
          </p:nvPr>
        </p:nvSpPr>
        <p:spPr>
          <a:xfrm flipH="1">
            <a:off x="939299" y="2154135"/>
            <a:ext cx="3730139" cy="43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a:solidFill>
                  <a:schemeClr val="accent2"/>
                </a:solidFill>
                <a:latin typeface="Segoe UI Black" panose="020B0A02040204020203" pitchFamily="34" charset="0"/>
                <a:ea typeface="Segoe UI Black" panose="020B0A02040204020203" pitchFamily="34" charset="0"/>
              </a:rPr>
              <a:t>3. Thay đổi map</a:t>
            </a:r>
            <a:endParaRPr>
              <a:solidFill>
                <a:schemeClr val="accent2"/>
              </a:solidFill>
              <a:latin typeface="Segoe UI Black" panose="020B0A02040204020203" pitchFamily="34" charset="0"/>
              <a:ea typeface="Segoe UI Black" panose="020B0A02040204020203" pitchFamily="34" charset="0"/>
            </a:endParaRPr>
          </a:p>
        </p:txBody>
      </p:sp>
      <p:grpSp>
        <p:nvGrpSpPr>
          <p:cNvPr id="539" name="Google Shape;539;p33"/>
          <p:cNvGrpSpPr/>
          <p:nvPr/>
        </p:nvGrpSpPr>
        <p:grpSpPr>
          <a:xfrm rot="9680707">
            <a:off x="3927127" y="1919081"/>
            <a:ext cx="408992" cy="551926"/>
            <a:chOff x="3720075" y="3501500"/>
            <a:chExt cx="644766" cy="954723"/>
          </a:xfrm>
        </p:grpSpPr>
        <p:sp>
          <p:nvSpPr>
            <p:cNvPr id="540" name="Google Shape;540;p33"/>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33"/>
          <p:cNvGrpSpPr/>
          <p:nvPr/>
        </p:nvGrpSpPr>
        <p:grpSpPr>
          <a:xfrm rot="-9680707" flipH="1">
            <a:off x="4679893" y="3319330"/>
            <a:ext cx="408992" cy="551926"/>
            <a:chOff x="3720075" y="3501500"/>
            <a:chExt cx="644766" cy="954723"/>
          </a:xfrm>
        </p:grpSpPr>
        <p:sp>
          <p:nvSpPr>
            <p:cNvPr id="544" name="Google Shape;544;p33"/>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538;p33">
            <a:extLst>
              <a:ext uri="{FF2B5EF4-FFF2-40B4-BE49-F238E27FC236}">
                <a16:creationId xmlns:a16="http://schemas.microsoft.com/office/drawing/2014/main" id="{9424A962-1425-4CE6-AFAE-9E366906FD95}"/>
              </a:ext>
            </a:extLst>
          </p:cNvPr>
          <p:cNvSpPr txBox="1">
            <a:spLocks/>
          </p:cNvSpPr>
          <p:nvPr/>
        </p:nvSpPr>
        <p:spPr>
          <a:xfrm flipH="1">
            <a:off x="939299" y="2550128"/>
            <a:ext cx="3864138" cy="435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Sansita"/>
              <a:buNone/>
              <a:defRPr sz="1800" b="0" i="0" u="none" strike="noStrike" cap="none">
                <a:solidFill>
                  <a:schemeClr val="accent2"/>
                </a:solidFill>
                <a:latin typeface="Slackey"/>
                <a:ea typeface="Slackey"/>
                <a:cs typeface="Slackey"/>
                <a:sym typeface="Slackey"/>
              </a:defRPr>
            </a:lvl1pPr>
            <a:lvl2pPr marL="914400" marR="0" lvl="1"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2pPr>
            <a:lvl3pPr marL="1371600" marR="0" lvl="2"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3pPr>
            <a:lvl4pPr marL="1828800" marR="0" lvl="3"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4pPr>
            <a:lvl5pPr marL="2286000" marR="0" lvl="4"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5pPr>
            <a:lvl6pPr marL="2743200" marR="0" lvl="5"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6pPr>
            <a:lvl7pPr marL="3200400" marR="0" lvl="6"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7pPr>
            <a:lvl8pPr marL="3657600" marR="0" lvl="7"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8pPr>
            <a:lvl9pPr marL="4114800" marR="0" lvl="8"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9pPr>
          </a:lstStyle>
          <a:p>
            <a:pPr marL="0" indent="0"/>
            <a:r>
              <a:rPr lang="vi-VN">
                <a:solidFill>
                  <a:schemeClr val="bg1"/>
                </a:solidFill>
                <a:latin typeface="Segoe UI Black" panose="020B0A02040204020203" pitchFamily="34" charset="0"/>
                <a:ea typeface="Segoe UI Black" panose="020B0A02040204020203" pitchFamily="34" charset="0"/>
              </a:rPr>
              <a:t>4. Thay đổi vị trí </a:t>
            </a:r>
          </a:p>
        </p:txBody>
      </p:sp>
      <p:sp>
        <p:nvSpPr>
          <p:cNvPr id="17" name="Google Shape;627;p40">
            <a:extLst>
              <a:ext uri="{FF2B5EF4-FFF2-40B4-BE49-F238E27FC236}">
                <a16:creationId xmlns:a16="http://schemas.microsoft.com/office/drawing/2014/main" id="{E51E518C-2F84-433D-92D7-9A2E1DEE4148}"/>
              </a:ext>
            </a:extLst>
          </p:cNvPr>
          <p:cNvSpPr txBox="1">
            <a:spLocks/>
          </p:cNvSpPr>
          <p:nvPr/>
        </p:nvSpPr>
        <p:spPr>
          <a:xfrm>
            <a:off x="939299" y="407371"/>
            <a:ext cx="7265400" cy="548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vi-VN" sz="4000">
                <a:solidFill>
                  <a:schemeClr val="bg1"/>
                </a:solidFill>
                <a:latin typeface="Segoe UI Black" panose="020B0A02040204020203" pitchFamily="34" charset="0"/>
                <a:ea typeface="Segoe UI Black" panose="020B0A02040204020203" pitchFamily="34" charset="0"/>
              </a:rPr>
              <a:t>5. JavaScrpit</a:t>
            </a:r>
          </a:p>
        </p:txBody>
      </p:sp>
      <p:sp>
        <p:nvSpPr>
          <p:cNvPr id="22" name="Google Shape;535;p33">
            <a:extLst>
              <a:ext uri="{FF2B5EF4-FFF2-40B4-BE49-F238E27FC236}">
                <a16:creationId xmlns:a16="http://schemas.microsoft.com/office/drawing/2014/main" id="{FAD59848-FDCE-4088-8E43-4D7ECABED99C}"/>
              </a:ext>
            </a:extLst>
          </p:cNvPr>
          <p:cNvSpPr txBox="1">
            <a:spLocks/>
          </p:cNvSpPr>
          <p:nvPr/>
        </p:nvSpPr>
        <p:spPr>
          <a:xfrm flipH="1">
            <a:off x="939299" y="2899702"/>
            <a:ext cx="2910300" cy="435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400"/>
              <a:buFont typeface="Sansita"/>
              <a:buNone/>
              <a:defRPr sz="1800" b="0" i="0" u="none" strike="noStrike" cap="none">
                <a:solidFill>
                  <a:schemeClr val="dk2"/>
                </a:solidFill>
                <a:latin typeface="Slackey"/>
                <a:ea typeface="Slackey"/>
                <a:cs typeface="Slackey"/>
                <a:sym typeface="Slackey"/>
              </a:defRPr>
            </a:lvl1pPr>
            <a:lvl2pPr marL="914400" marR="0" lvl="1"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2pPr>
            <a:lvl3pPr marL="1371600" marR="0" lvl="2"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3pPr>
            <a:lvl4pPr marL="1828800" marR="0" lvl="3"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4pPr>
            <a:lvl5pPr marL="2286000" marR="0" lvl="4"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5pPr>
            <a:lvl6pPr marL="2743200" marR="0" lvl="5"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6pPr>
            <a:lvl7pPr marL="3200400" marR="0" lvl="6"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7pPr>
            <a:lvl8pPr marL="3657600" marR="0" lvl="7"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8pPr>
            <a:lvl9pPr marL="4114800" marR="0" lvl="8"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9pPr>
          </a:lstStyle>
          <a:p>
            <a:pPr marL="0" indent="0" algn="l"/>
            <a:r>
              <a:rPr lang="vi-VN" sz="1600">
                <a:latin typeface="Segoe UI Black" panose="020B0A02040204020203" pitchFamily="34" charset="0"/>
                <a:ea typeface="Segoe UI Black" panose="020B0A02040204020203" pitchFamily="34" charset="0"/>
              </a:rPr>
              <a:t>5. Đếm lượt</a:t>
            </a:r>
          </a:p>
        </p:txBody>
      </p:sp>
      <p:sp>
        <p:nvSpPr>
          <p:cNvPr id="23" name="Google Shape;537;p33">
            <a:extLst>
              <a:ext uri="{FF2B5EF4-FFF2-40B4-BE49-F238E27FC236}">
                <a16:creationId xmlns:a16="http://schemas.microsoft.com/office/drawing/2014/main" id="{306CB575-3B2C-439A-BB2E-CF048B9DD3D4}"/>
              </a:ext>
            </a:extLst>
          </p:cNvPr>
          <p:cNvSpPr txBox="1">
            <a:spLocks/>
          </p:cNvSpPr>
          <p:nvPr/>
        </p:nvSpPr>
        <p:spPr>
          <a:xfrm flipH="1">
            <a:off x="939299" y="3295695"/>
            <a:ext cx="3730139" cy="435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Sansita"/>
              <a:buNone/>
              <a:defRPr sz="1800" b="0" i="0" u="none" strike="noStrike" cap="none">
                <a:solidFill>
                  <a:schemeClr val="dk1"/>
                </a:solidFill>
                <a:latin typeface="Slackey"/>
                <a:ea typeface="Slackey"/>
                <a:cs typeface="Slackey"/>
                <a:sym typeface="Slackey"/>
              </a:defRPr>
            </a:lvl1pPr>
            <a:lvl2pPr marL="914400" marR="0" lvl="1"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2pPr>
            <a:lvl3pPr marL="1371600" marR="0" lvl="2"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3pPr>
            <a:lvl4pPr marL="1828800" marR="0" lvl="3"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4pPr>
            <a:lvl5pPr marL="2286000" marR="0" lvl="4"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5pPr>
            <a:lvl6pPr marL="2743200" marR="0" lvl="5"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6pPr>
            <a:lvl7pPr marL="3200400" marR="0" lvl="6"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7pPr>
            <a:lvl8pPr marL="3657600" marR="0" lvl="7"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8pPr>
            <a:lvl9pPr marL="4114800" marR="0" lvl="8"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9pPr>
          </a:lstStyle>
          <a:p>
            <a:pPr marL="0" indent="0"/>
            <a:r>
              <a:rPr lang="vi-VN">
                <a:solidFill>
                  <a:schemeClr val="accent2"/>
                </a:solidFill>
                <a:latin typeface="Segoe UI Black" panose="020B0A02040204020203" pitchFamily="34" charset="0"/>
                <a:ea typeface="Segoe UI Black" panose="020B0A02040204020203" pitchFamily="34" charset="0"/>
              </a:rPr>
              <a:t>6. Thay đổi gói hàng</a:t>
            </a:r>
          </a:p>
        </p:txBody>
      </p:sp>
    </p:spTree>
    <p:extLst>
      <p:ext uri="{BB962C8B-B14F-4D97-AF65-F5344CB8AC3E}">
        <p14:creationId xmlns:p14="http://schemas.microsoft.com/office/powerpoint/2010/main" val="1015951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17" name="Google Shape;627;p40">
            <a:extLst>
              <a:ext uri="{FF2B5EF4-FFF2-40B4-BE49-F238E27FC236}">
                <a16:creationId xmlns:a16="http://schemas.microsoft.com/office/drawing/2014/main" id="{E51E518C-2F84-433D-92D7-9A2E1DEE4148}"/>
              </a:ext>
            </a:extLst>
          </p:cNvPr>
          <p:cNvSpPr txBox="1">
            <a:spLocks/>
          </p:cNvSpPr>
          <p:nvPr/>
        </p:nvSpPr>
        <p:spPr>
          <a:xfrm>
            <a:off x="939300" y="2023650"/>
            <a:ext cx="7265400" cy="548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vi-VN" sz="6600">
                <a:solidFill>
                  <a:schemeClr val="bg1"/>
                </a:solidFill>
                <a:latin typeface="Segoe UI Black" panose="020B0A02040204020203" pitchFamily="34" charset="0"/>
                <a:ea typeface="Segoe UI Black" panose="020B0A02040204020203" pitchFamily="34" charset="0"/>
              </a:rPr>
              <a:t>DEMO</a:t>
            </a:r>
          </a:p>
        </p:txBody>
      </p:sp>
    </p:spTree>
    <p:extLst>
      <p:ext uri="{BB962C8B-B14F-4D97-AF65-F5344CB8AC3E}">
        <p14:creationId xmlns:p14="http://schemas.microsoft.com/office/powerpoint/2010/main" val="28390995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grpSp>
        <p:nvGrpSpPr>
          <p:cNvPr id="772" name="Google Shape;772;p47"/>
          <p:cNvGrpSpPr/>
          <p:nvPr/>
        </p:nvGrpSpPr>
        <p:grpSpPr>
          <a:xfrm>
            <a:off x="1" y="2523687"/>
            <a:ext cx="1090474" cy="451022"/>
            <a:chOff x="1" y="2523687"/>
            <a:chExt cx="1090474" cy="451022"/>
          </a:xfrm>
        </p:grpSpPr>
        <p:cxnSp>
          <p:nvCxnSpPr>
            <p:cNvPr id="773" name="Google Shape;773;p47"/>
            <p:cNvCxnSpPr/>
            <p:nvPr/>
          </p:nvCxnSpPr>
          <p:spPr>
            <a:xfrm>
              <a:off x="1" y="2749200"/>
              <a:ext cx="871500" cy="0"/>
            </a:xfrm>
            <a:prstGeom prst="straightConnector1">
              <a:avLst/>
            </a:prstGeom>
            <a:noFill/>
            <a:ln w="28575" cap="flat" cmpd="sng">
              <a:solidFill>
                <a:schemeClr val="lt1"/>
              </a:solidFill>
              <a:prstDash val="dot"/>
              <a:round/>
              <a:headEnd type="none" w="med" len="med"/>
              <a:tailEnd type="none" w="med" len="med"/>
            </a:ln>
          </p:spPr>
        </p:cxnSp>
        <p:sp>
          <p:nvSpPr>
            <p:cNvPr id="774" name="Google Shape;774;p47"/>
            <p:cNvSpPr/>
            <p:nvPr/>
          </p:nvSpPr>
          <p:spPr>
            <a:xfrm rot="-8100000" flipH="1">
              <a:off x="703964" y="2591278"/>
              <a:ext cx="322000" cy="315841"/>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 name="Google Shape;775;p47"/>
          <p:cNvSpPr txBox="1">
            <a:spLocks noGrp="1"/>
          </p:cNvSpPr>
          <p:nvPr>
            <p:ph type="title"/>
          </p:nvPr>
        </p:nvSpPr>
        <p:spPr>
          <a:xfrm>
            <a:off x="1395473" y="1963500"/>
            <a:ext cx="6353053" cy="121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4000">
                <a:solidFill>
                  <a:schemeClr val="bg1"/>
                </a:solidFill>
                <a:latin typeface="Segoe UI Black" panose="020B0A02040204020203" pitchFamily="34" charset="0"/>
                <a:ea typeface="Segoe UI Black" panose="020B0A02040204020203" pitchFamily="34" charset="0"/>
              </a:rPr>
              <a:t>Thanks for watching</a:t>
            </a:r>
            <a:br>
              <a:rPr lang="vi-VN" sz="4000">
                <a:solidFill>
                  <a:schemeClr val="bg1"/>
                </a:solidFill>
                <a:latin typeface="Segoe UI Black" panose="020B0A02040204020203" pitchFamily="34" charset="0"/>
                <a:ea typeface="Segoe UI Black" panose="020B0A02040204020203" pitchFamily="34" charset="0"/>
              </a:rPr>
            </a:br>
            <a:r>
              <a:rPr lang="vi-VN" sz="4000">
                <a:solidFill>
                  <a:schemeClr val="bg1"/>
                </a:solidFill>
                <a:latin typeface="Segoe UI Black" panose="020B0A02040204020203" pitchFamily="34" charset="0"/>
                <a:ea typeface="Segoe UI Black" panose="020B0A02040204020203" pitchFamily="34" charset="0"/>
              </a:rPr>
              <a:t>Any Questions ?</a:t>
            </a:r>
            <a:endParaRPr sz="4000">
              <a:solidFill>
                <a:schemeClr val="bg1"/>
              </a:solidFill>
              <a:latin typeface="Segoe UI Black" panose="020B0A02040204020203" pitchFamily="34" charset="0"/>
              <a:ea typeface="Segoe UI Black" panose="020B0A02040204020203" pitchFamily="34" charset="0"/>
            </a:endParaRPr>
          </a:p>
        </p:txBody>
      </p:sp>
    </p:spTree>
    <p:extLst>
      <p:ext uri="{BB962C8B-B14F-4D97-AF65-F5344CB8AC3E}">
        <p14:creationId xmlns:p14="http://schemas.microsoft.com/office/powerpoint/2010/main" val="22881016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B43C5"/>
        </a:solidFill>
        <a:effectLst/>
      </p:bgPr>
    </p:bg>
    <p:spTree>
      <p:nvGrpSpPr>
        <p:cNvPr id="1" name="Shape 530"/>
        <p:cNvGrpSpPr/>
        <p:nvPr/>
      </p:nvGrpSpPr>
      <p:grpSpPr>
        <a:xfrm>
          <a:off x="0" y="0"/>
          <a:ext cx="0" cy="0"/>
          <a:chOff x="0" y="0"/>
          <a:chExt cx="0" cy="0"/>
        </a:xfrm>
      </p:grpSpPr>
      <p:sp>
        <p:nvSpPr>
          <p:cNvPr id="535" name="Google Shape;535;p33"/>
          <p:cNvSpPr txBox="1">
            <a:spLocks noGrp="1"/>
          </p:cNvSpPr>
          <p:nvPr>
            <p:ph type="subTitle" idx="5"/>
          </p:nvPr>
        </p:nvSpPr>
        <p:spPr>
          <a:xfrm flipH="1">
            <a:off x="1040334" y="1271454"/>
            <a:ext cx="3205599" cy="33408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1600">
                <a:latin typeface="Segoe UI Black" panose="020B0A02040204020203" pitchFamily="34" charset="0"/>
                <a:ea typeface="Segoe UI Black" panose="020B0A02040204020203" pitchFamily="34" charset="0"/>
              </a:rPr>
              <a:t>1. Nhận Đề Tài</a:t>
            </a:r>
            <a:endParaRPr sz="1600">
              <a:latin typeface="Segoe UI Black" panose="020B0A02040204020203" pitchFamily="34" charset="0"/>
              <a:ea typeface="Segoe UI Black" panose="020B0A02040204020203" pitchFamily="34" charset="0"/>
            </a:endParaRPr>
          </a:p>
        </p:txBody>
      </p:sp>
      <p:sp>
        <p:nvSpPr>
          <p:cNvPr id="536" name="Google Shape;536;p33"/>
          <p:cNvSpPr txBox="1">
            <a:spLocks noGrp="1"/>
          </p:cNvSpPr>
          <p:nvPr>
            <p:ph type="subTitle" idx="6"/>
          </p:nvPr>
        </p:nvSpPr>
        <p:spPr>
          <a:xfrm flipH="1">
            <a:off x="1040333" y="1675743"/>
            <a:ext cx="3205599" cy="334087"/>
          </a:xfrm>
          <a:prstGeom prst="rect">
            <a:avLst/>
          </a:prstGeom>
        </p:spPr>
        <p:txBody>
          <a:bodyPr spcFirstLastPara="1" wrap="square" lIns="91425" tIns="91425" rIns="91425" bIns="91425" anchor="b" anchorCtr="0">
            <a:noAutofit/>
          </a:bodyPr>
          <a:lstStyle/>
          <a:p>
            <a:pPr marL="0" lvl="0" indent="0" algn="l"/>
            <a:r>
              <a:rPr lang="vi-VN">
                <a:solidFill>
                  <a:schemeClr val="accent1"/>
                </a:solidFill>
                <a:latin typeface="Segoe UI Black" panose="020B0A02040204020203" pitchFamily="34" charset="0"/>
                <a:ea typeface="Segoe UI Black" panose="020B0A02040204020203" pitchFamily="34" charset="0"/>
              </a:rPr>
              <a:t>2. Ý Tưởng Thực Hiện</a:t>
            </a:r>
            <a:endParaRPr>
              <a:solidFill>
                <a:schemeClr val="accent1"/>
              </a:solidFill>
              <a:latin typeface="Segoe UI Black" panose="020B0A02040204020203" pitchFamily="34" charset="0"/>
              <a:ea typeface="Segoe UI Black" panose="020B0A02040204020203" pitchFamily="34" charset="0"/>
            </a:endParaRPr>
          </a:p>
        </p:txBody>
      </p:sp>
      <p:sp>
        <p:nvSpPr>
          <p:cNvPr id="537" name="Google Shape;537;p33"/>
          <p:cNvSpPr txBox="1">
            <a:spLocks noGrp="1"/>
          </p:cNvSpPr>
          <p:nvPr>
            <p:ph type="subTitle" idx="7"/>
          </p:nvPr>
        </p:nvSpPr>
        <p:spPr>
          <a:xfrm flipH="1">
            <a:off x="1040333" y="2079780"/>
            <a:ext cx="4108624" cy="33408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a:solidFill>
                  <a:schemeClr val="accent2"/>
                </a:solidFill>
                <a:latin typeface="Segoe UI Black" panose="020B0A02040204020203" pitchFamily="34" charset="0"/>
                <a:ea typeface="Segoe UI Black" panose="020B0A02040204020203" pitchFamily="34" charset="0"/>
              </a:rPr>
              <a:t>3. Phân Chia Công Việc</a:t>
            </a:r>
            <a:endParaRPr>
              <a:solidFill>
                <a:schemeClr val="accent2"/>
              </a:solidFill>
              <a:latin typeface="Segoe UI Black" panose="020B0A02040204020203" pitchFamily="34" charset="0"/>
              <a:ea typeface="Segoe UI Black" panose="020B0A02040204020203" pitchFamily="34" charset="0"/>
            </a:endParaRPr>
          </a:p>
        </p:txBody>
      </p:sp>
      <p:sp>
        <p:nvSpPr>
          <p:cNvPr id="538" name="Google Shape;538;p33"/>
          <p:cNvSpPr txBox="1">
            <a:spLocks noGrp="1"/>
          </p:cNvSpPr>
          <p:nvPr>
            <p:ph type="subTitle" idx="8"/>
          </p:nvPr>
        </p:nvSpPr>
        <p:spPr>
          <a:xfrm flipH="1">
            <a:off x="1040331" y="2483817"/>
            <a:ext cx="3205599" cy="33408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a:solidFill>
                  <a:schemeClr val="dk2"/>
                </a:solidFill>
                <a:latin typeface="Segoe UI Black" panose="020B0A02040204020203" pitchFamily="34" charset="0"/>
                <a:ea typeface="Segoe UI Black" panose="020B0A02040204020203" pitchFamily="34" charset="0"/>
              </a:rPr>
              <a:t>4. Thực Hiện HTML</a:t>
            </a:r>
            <a:endParaRPr>
              <a:solidFill>
                <a:schemeClr val="dk2"/>
              </a:solidFill>
              <a:latin typeface="Segoe UI Black" panose="020B0A02040204020203" pitchFamily="34" charset="0"/>
              <a:ea typeface="Segoe UI Black" panose="020B0A02040204020203" pitchFamily="34" charset="0"/>
            </a:endParaRPr>
          </a:p>
        </p:txBody>
      </p:sp>
      <p:sp>
        <p:nvSpPr>
          <p:cNvPr id="19" name="Google Shape;538;p33">
            <a:extLst>
              <a:ext uri="{FF2B5EF4-FFF2-40B4-BE49-F238E27FC236}">
                <a16:creationId xmlns:a16="http://schemas.microsoft.com/office/drawing/2014/main" id="{9424A962-1425-4CE6-AFAE-9E366906FD95}"/>
              </a:ext>
            </a:extLst>
          </p:cNvPr>
          <p:cNvSpPr txBox="1">
            <a:spLocks/>
          </p:cNvSpPr>
          <p:nvPr/>
        </p:nvSpPr>
        <p:spPr>
          <a:xfrm flipH="1">
            <a:off x="1040331" y="2887854"/>
            <a:ext cx="3205599" cy="33408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Sansita"/>
              <a:buNone/>
              <a:defRPr sz="1800" b="0" i="0" u="none" strike="noStrike" cap="none">
                <a:solidFill>
                  <a:schemeClr val="accent2"/>
                </a:solidFill>
                <a:latin typeface="Slackey"/>
                <a:ea typeface="Slackey"/>
                <a:cs typeface="Slackey"/>
                <a:sym typeface="Slackey"/>
              </a:defRPr>
            </a:lvl1pPr>
            <a:lvl2pPr marL="914400" marR="0" lvl="1"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2pPr>
            <a:lvl3pPr marL="1371600" marR="0" lvl="2"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3pPr>
            <a:lvl4pPr marL="1828800" marR="0" lvl="3"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4pPr>
            <a:lvl5pPr marL="2286000" marR="0" lvl="4"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5pPr>
            <a:lvl6pPr marL="2743200" marR="0" lvl="5"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6pPr>
            <a:lvl7pPr marL="3200400" marR="0" lvl="6"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7pPr>
            <a:lvl8pPr marL="3657600" marR="0" lvl="7"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8pPr>
            <a:lvl9pPr marL="4114800" marR="0" lvl="8"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9pPr>
          </a:lstStyle>
          <a:p>
            <a:pPr marL="0" indent="0"/>
            <a:r>
              <a:rPr lang="vi-VN">
                <a:solidFill>
                  <a:schemeClr val="bg1"/>
                </a:solidFill>
                <a:latin typeface="Segoe UI Black" panose="020B0A02040204020203" pitchFamily="34" charset="0"/>
                <a:ea typeface="Segoe UI Black" panose="020B0A02040204020203" pitchFamily="34" charset="0"/>
              </a:rPr>
              <a:t>5. Thực hiện JavaScript</a:t>
            </a:r>
          </a:p>
        </p:txBody>
      </p:sp>
      <p:sp>
        <p:nvSpPr>
          <p:cNvPr id="10" name="Rectangle 9">
            <a:extLst>
              <a:ext uri="{FF2B5EF4-FFF2-40B4-BE49-F238E27FC236}">
                <a16:creationId xmlns:a16="http://schemas.microsoft.com/office/drawing/2014/main" id="{72BB254D-EC72-42FC-BA04-0FD595947B99}"/>
              </a:ext>
            </a:extLst>
          </p:cNvPr>
          <p:cNvSpPr/>
          <p:nvPr/>
        </p:nvSpPr>
        <p:spPr>
          <a:xfrm>
            <a:off x="1250084" y="173708"/>
            <a:ext cx="5959437" cy="707886"/>
          </a:xfrm>
          <a:prstGeom prst="rect">
            <a:avLst/>
          </a:prstGeom>
        </p:spPr>
        <p:txBody>
          <a:bodyPr wrap="square">
            <a:spAutoFit/>
          </a:bodyPr>
          <a:lstStyle/>
          <a:p>
            <a:r>
              <a:rPr lang="vi-VN" sz="4000">
                <a:solidFill>
                  <a:schemeClr val="bg1"/>
                </a:solidFill>
                <a:latin typeface="Segoe UI Black" panose="020B0A02040204020203" pitchFamily="34" charset="0"/>
                <a:ea typeface="Segoe UI Black" panose="020B0A02040204020203" pitchFamily="34" charset="0"/>
              </a:rPr>
              <a:t>Quy Trình Thực Hiện</a:t>
            </a:r>
            <a:endParaRPr lang="vi-VN" sz="400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34"/>
          <p:cNvSpPr txBox="1">
            <a:spLocks noGrp="1"/>
          </p:cNvSpPr>
          <p:nvPr>
            <p:ph type="subTitle" idx="1"/>
          </p:nvPr>
        </p:nvSpPr>
        <p:spPr>
          <a:xfrm>
            <a:off x="4966400" y="1407650"/>
            <a:ext cx="3356400" cy="2324700"/>
          </a:xfrm>
          <a:prstGeom prst="rect">
            <a:avLst/>
          </a:prstGeom>
        </p:spPr>
        <p:txBody>
          <a:bodyPr spcFirstLastPara="1" wrap="square" lIns="91425" tIns="182875" rIns="91425" bIns="0" anchor="ctr" anchorCtr="0">
            <a:noAutofit/>
          </a:bodyPr>
          <a:lstStyle/>
          <a:p>
            <a:pPr marL="0" lvl="0" indent="0" algn="l" rtl="0">
              <a:spcBef>
                <a:spcPts val="0"/>
              </a:spcBef>
              <a:spcAft>
                <a:spcPts val="1600"/>
              </a:spcAft>
              <a:buNone/>
            </a:pPr>
            <a:r>
              <a:rPr lang="vi-VN"/>
              <a:t>Sử dụng JS và HTML để làm ra một con robot và dùng nó để di chuyển trong một bản đồ do mình tạo ra. Thực hiện di chuyển qua các địa điểm cố định trong map.</a:t>
            </a:r>
            <a:endParaRPr/>
          </a:p>
        </p:txBody>
      </p:sp>
      <p:sp>
        <p:nvSpPr>
          <p:cNvPr id="552" name="Google Shape;552;p34"/>
          <p:cNvSpPr txBox="1">
            <a:spLocks noGrp="1"/>
          </p:cNvSpPr>
          <p:nvPr>
            <p:ph type="ctrTitle"/>
          </p:nvPr>
        </p:nvSpPr>
        <p:spPr>
          <a:xfrm>
            <a:off x="821200" y="454550"/>
            <a:ext cx="3012000" cy="9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latin typeface="Segoe UI Black" panose="020B0A02040204020203" pitchFamily="34" charset="0"/>
                <a:ea typeface="Segoe UI Black" panose="020B0A02040204020203" pitchFamily="34" charset="0"/>
              </a:rPr>
              <a:t>Mô Tả Đề Tài</a:t>
            </a:r>
            <a:endParaRPr>
              <a:latin typeface="Segoe UI Black" panose="020B0A02040204020203" pitchFamily="34" charset="0"/>
              <a:ea typeface="Segoe UI Black" panose="020B0A02040204020203" pitchFamily="34" charset="0"/>
            </a:endParaRPr>
          </a:p>
        </p:txBody>
      </p:sp>
    </p:spTree>
    <p:extLst>
      <p:ext uri="{BB962C8B-B14F-4D97-AF65-F5344CB8AC3E}">
        <p14:creationId xmlns:p14="http://schemas.microsoft.com/office/powerpoint/2010/main" val="26140833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37"/>
          <p:cNvSpPr/>
          <p:nvPr/>
        </p:nvSpPr>
        <p:spPr>
          <a:xfrm>
            <a:off x="5039050" y="2948075"/>
            <a:ext cx="3169200" cy="1622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908800" y="2948075"/>
            <a:ext cx="3169200" cy="16224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2987400" y="1058600"/>
            <a:ext cx="3169200" cy="16224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txBox="1">
            <a:spLocks noGrp="1"/>
          </p:cNvSpPr>
          <p:nvPr>
            <p:ph type="subTitle" idx="1"/>
          </p:nvPr>
        </p:nvSpPr>
        <p:spPr>
          <a:xfrm>
            <a:off x="5345501" y="3150300"/>
            <a:ext cx="2556300" cy="5367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STEP 3</a:t>
            </a:r>
            <a:endParaRPr/>
          </a:p>
        </p:txBody>
      </p:sp>
      <p:sp>
        <p:nvSpPr>
          <p:cNvPr id="577" name="Google Shape;577;p37"/>
          <p:cNvSpPr txBox="1">
            <a:spLocks noGrp="1"/>
          </p:cNvSpPr>
          <p:nvPr>
            <p:ph type="subTitle" idx="3"/>
          </p:nvPr>
        </p:nvSpPr>
        <p:spPr>
          <a:xfrm>
            <a:off x="5345500" y="3520047"/>
            <a:ext cx="2556300" cy="775800"/>
          </a:xfrm>
          <a:prstGeom prst="rect">
            <a:avLst/>
          </a:prstGeom>
        </p:spPr>
        <p:txBody>
          <a:bodyPr spcFirstLastPara="1" wrap="square" lIns="91425" tIns="91425" rIns="91425" bIns="0" anchor="t" anchorCtr="0">
            <a:noAutofit/>
          </a:bodyPr>
          <a:lstStyle/>
          <a:p>
            <a:pPr marL="0" lvl="0" indent="0">
              <a:spcAft>
                <a:spcPts val="1600"/>
              </a:spcAft>
            </a:pPr>
            <a:r>
              <a:rPr lang="vi-VN"/>
              <a:t>Đọc sách </a:t>
            </a:r>
          </a:p>
        </p:txBody>
      </p:sp>
      <p:sp>
        <p:nvSpPr>
          <p:cNvPr id="578" name="Google Shape;578;p37"/>
          <p:cNvSpPr txBox="1">
            <a:spLocks noGrp="1"/>
          </p:cNvSpPr>
          <p:nvPr>
            <p:ph type="subTitle" idx="4"/>
          </p:nvPr>
        </p:nvSpPr>
        <p:spPr>
          <a:xfrm>
            <a:off x="3190575" y="1760022"/>
            <a:ext cx="2736000" cy="775800"/>
          </a:xfrm>
          <a:prstGeom prst="rect">
            <a:avLst/>
          </a:prstGeom>
        </p:spPr>
        <p:txBody>
          <a:bodyPr spcFirstLastPara="1" wrap="square" lIns="91425" tIns="91425" rIns="91425" bIns="0" anchor="t" anchorCtr="0">
            <a:noAutofit/>
          </a:bodyPr>
          <a:lstStyle/>
          <a:p>
            <a:pPr marL="0" lvl="0" indent="0" algn="ctr" rtl="0">
              <a:spcBef>
                <a:spcPts val="0"/>
              </a:spcBef>
              <a:spcAft>
                <a:spcPts val="1600"/>
              </a:spcAft>
              <a:buNone/>
            </a:pPr>
            <a:r>
              <a:rPr lang="vi-VN"/>
              <a:t>Tìm hiểu về đề tài</a:t>
            </a:r>
          </a:p>
        </p:txBody>
      </p:sp>
      <p:sp>
        <p:nvSpPr>
          <p:cNvPr id="579" name="Google Shape;579;p37"/>
          <p:cNvSpPr txBox="1">
            <a:spLocks noGrp="1"/>
          </p:cNvSpPr>
          <p:nvPr>
            <p:ph type="ctrTitle"/>
          </p:nvPr>
        </p:nvSpPr>
        <p:spPr>
          <a:xfrm>
            <a:off x="942850" y="25633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4000">
                <a:latin typeface="Segoe UI Black" panose="020B0A02040204020203" pitchFamily="34" charset="0"/>
                <a:ea typeface="Segoe UI Black" panose="020B0A02040204020203" pitchFamily="34" charset="0"/>
              </a:rPr>
              <a:t>1. Nhận Đề Tài</a:t>
            </a:r>
            <a:endParaRPr sz="4000">
              <a:latin typeface="Segoe UI Black" panose="020B0A02040204020203" pitchFamily="34" charset="0"/>
              <a:ea typeface="Segoe UI Black" panose="020B0A02040204020203" pitchFamily="34" charset="0"/>
            </a:endParaRPr>
          </a:p>
        </p:txBody>
      </p:sp>
      <p:sp>
        <p:nvSpPr>
          <p:cNvPr id="580" name="Google Shape;580;p37"/>
          <p:cNvSpPr txBox="1">
            <a:spLocks noGrp="1"/>
          </p:cNvSpPr>
          <p:nvPr>
            <p:ph type="subTitle" idx="2"/>
          </p:nvPr>
        </p:nvSpPr>
        <p:spPr>
          <a:xfrm>
            <a:off x="3203999" y="1304282"/>
            <a:ext cx="2736000" cy="5367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STEP 1</a:t>
            </a:r>
            <a:endParaRPr/>
          </a:p>
        </p:txBody>
      </p:sp>
      <p:sp>
        <p:nvSpPr>
          <p:cNvPr id="581" name="Google Shape;581;p37"/>
          <p:cNvSpPr txBox="1">
            <a:spLocks noGrp="1"/>
          </p:cNvSpPr>
          <p:nvPr>
            <p:ph type="subTitle" idx="5"/>
          </p:nvPr>
        </p:nvSpPr>
        <p:spPr>
          <a:xfrm>
            <a:off x="1215250" y="3161620"/>
            <a:ext cx="2556300" cy="5367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STEP 2</a:t>
            </a:r>
            <a:endParaRPr/>
          </a:p>
        </p:txBody>
      </p:sp>
      <p:sp>
        <p:nvSpPr>
          <p:cNvPr id="582" name="Google Shape;582;p37"/>
          <p:cNvSpPr txBox="1">
            <a:spLocks noGrp="1"/>
          </p:cNvSpPr>
          <p:nvPr>
            <p:ph type="subTitle" idx="6"/>
          </p:nvPr>
        </p:nvSpPr>
        <p:spPr>
          <a:xfrm>
            <a:off x="1125400" y="3536400"/>
            <a:ext cx="2736000" cy="775800"/>
          </a:xfrm>
          <a:prstGeom prst="rect">
            <a:avLst/>
          </a:prstGeom>
        </p:spPr>
        <p:txBody>
          <a:bodyPr spcFirstLastPara="1" wrap="square" lIns="91425" tIns="91425" rIns="91425" bIns="91425" anchor="t" anchorCtr="0">
            <a:noAutofit/>
          </a:bodyPr>
          <a:lstStyle/>
          <a:p>
            <a:pPr marL="0" indent="0">
              <a:spcAft>
                <a:spcPts val="1600"/>
              </a:spcAft>
            </a:pPr>
            <a:r>
              <a:rPr lang="vi-VN"/>
              <a:t>Nghe mentor phổ biến</a:t>
            </a:r>
          </a:p>
          <a:p>
            <a:pPr marL="0" lvl="0" indent="0" algn="ctr" rtl="0">
              <a:spcBef>
                <a:spcPts val="0"/>
              </a:spcBef>
              <a:spcAft>
                <a:spcPts val="1600"/>
              </a:spcAft>
              <a:buNone/>
            </a:pPr>
            <a:endParaRPr/>
          </a:p>
        </p:txBody>
      </p:sp>
      <p:cxnSp>
        <p:nvCxnSpPr>
          <p:cNvPr id="583" name="Google Shape;583;p37"/>
          <p:cNvCxnSpPr>
            <a:stCxn id="575" idx="1"/>
            <a:endCxn id="574" idx="0"/>
          </p:cNvCxnSpPr>
          <p:nvPr/>
        </p:nvCxnSpPr>
        <p:spPr>
          <a:xfrm flipH="1">
            <a:off x="2493300" y="1869800"/>
            <a:ext cx="494100" cy="1078200"/>
          </a:xfrm>
          <a:prstGeom prst="bentConnector2">
            <a:avLst/>
          </a:prstGeom>
          <a:noFill/>
          <a:ln w="28575" cap="flat" cmpd="sng">
            <a:solidFill>
              <a:schemeClr val="lt1"/>
            </a:solidFill>
            <a:prstDash val="dot"/>
            <a:round/>
            <a:headEnd type="none" w="med" len="med"/>
            <a:tailEnd type="none" w="med" len="med"/>
          </a:ln>
        </p:spPr>
      </p:cxnSp>
      <p:cxnSp>
        <p:nvCxnSpPr>
          <p:cNvPr id="584" name="Google Shape;584;p37"/>
          <p:cNvCxnSpPr>
            <a:stCxn id="574" idx="3"/>
            <a:endCxn id="573" idx="1"/>
          </p:cNvCxnSpPr>
          <p:nvPr/>
        </p:nvCxnSpPr>
        <p:spPr>
          <a:xfrm>
            <a:off x="4078000" y="3759275"/>
            <a:ext cx="961200" cy="600"/>
          </a:xfrm>
          <a:prstGeom prst="bentConnector3">
            <a:avLst>
              <a:gd name="adj1" fmla="val 49992"/>
            </a:avLst>
          </a:prstGeom>
          <a:noFill/>
          <a:ln w="28575" cap="flat" cmpd="sng">
            <a:solidFill>
              <a:schemeClr val="lt1"/>
            </a:solidFill>
            <a:prstDash val="dot"/>
            <a:round/>
            <a:headEnd type="none" w="med" len="med"/>
            <a:tailEnd type="none" w="med" len="med"/>
          </a:ln>
        </p:spPr>
      </p:cxnSp>
      <p:grpSp>
        <p:nvGrpSpPr>
          <p:cNvPr id="585" name="Google Shape;585;p37"/>
          <p:cNvGrpSpPr/>
          <p:nvPr/>
        </p:nvGrpSpPr>
        <p:grpSpPr>
          <a:xfrm>
            <a:off x="4795582" y="4215219"/>
            <a:ext cx="693726" cy="768415"/>
            <a:chOff x="2042867" y="525569"/>
            <a:chExt cx="693726" cy="768415"/>
          </a:xfrm>
        </p:grpSpPr>
        <p:sp>
          <p:nvSpPr>
            <p:cNvPr id="586" name="Google Shape;586;p37"/>
            <p:cNvSpPr/>
            <p:nvPr/>
          </p:nvSpPr>
          <p:spPr>
            <a:xfrm rot="42">
              <a:off x="2097892" y="6768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rot="42">
              <a:off x="2042867" y="5255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38477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Google Shape;535;p33">
            <a:extLst>
              <a:ext uri="{FF2B5EF4-FFF2-40B4-BE49-F238E27FC236}">
                <a16:creationId xmlns:a16="http://schemas.microsoft.com/office/drawing/2014/main" id="{529B11FF-2912-4464-AF83-FF98550CED1B}"/>
              </a:ext>
            </a:extLst>
          </p:cNvPr>
          <p:cNvSpPr txBox="1">
            <a:spLocks/>
          </p:cNvSpPr>
          <p:nvPr/>
        </p:nvSpPr>
        <p:spPr>
          <a:xfrm flipH="1">
            <a:off x="939299" y="1411145"/>
            <a:ext cx="2910300" cy="435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400"/>
              <a:buFont typeface="Sansita"/>
              <a:buNone/>
              <a:defRPr sz="1800" b="0" i="0" u="none" strike="noStrike" cap="none">
                <a:solidFill>
                  <a:schemeClr val="dk2"/>
                </a:solidFill>
                <a:latin typeface="Slackey"/>
                <a:ea typeface="Slackey"/>
                <a:cs typeface="Slackey"/>
                <a:sym typeface="Slackey"/>
              </a:defRPr>
            </a:lvl1pPr>
            <a:lvl2pPr marL="914400" marR="0" lvl="1"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2pPr>
            <a:lvl3pPr marL="1371600" marR="0" lvl="2"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3pPr>
            <a:lvl4pPr marL="1828800" marR="0" lvl="3"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4pPr>
            <a:lvl5pPr marL="2286000" marR="0" lvl="4"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5pPr>
            <a:lvl6pPr marL="2743200" marR="0" lvl="5"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6pPr>
            <a:lvl7pPr marL="3200400" marR="0" lvl="6"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7pPr>
            <a:lvl8pPr marL="3657600" marR="0" lvl="7"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8pPr>
            <a:lvl9pPr marL="4114800" marR="0" lvl="8"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9pPr>
          </a:lstStyle>
          <a:p>
            <a:pPr marL="0" indent="0" algn="l"/>
            <a:r>
              <a:rPr lang="vi-VN" sz="1600">
                <a:latin typeface="Segoe UI Black" panose="020B0A02040204020203" pitchFamily="34" charset="0"/>
                <a:ea typeface="Segoe UI Black" panose="020B0A02040204020203" pitchFamily="34" charset="0"/>
              </a:rPr>
              <a:t>1. Thay đổi nhân vật </a:t>
            </a:r>
          </a:p>
        </p:txBody>
      </p:sp>
      <p:sp>
        <p:nvSpPr>
          <p:cNvPr id="26" name="Google Shape;536;p33">
            <a:extLst>
              <a:ext uri="{FF2B5EF4-FFF2-40B4-BE49-F238E27FC236}">
                <a16:creationId xmlns:a16="http://schemas.microsoft.com/office/drawing/2014/main" id="{3BB4AD38-7F5F-47A5-AAA8-5387078B9728}"/>
              </a:ext>
            </a:extLst>
          </p:cNvPr>
          <p:cNvSpPr txBox="1">
            <a:spLocks/>
          </p:cNvSpPr>
          <p:nvPr/>
        </p:nvSpPr>
        <p:spPr>
          <a:xfrm flipH="1">
            <a:off x="939299" y="1779628"/>
            <a:ext cx="2910300" cy="435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400"/>
              <a:buFont typeface="Sansita"/>
              <a:buNone/>
              <a:defRPr sz="1800" b="0" i="0" u="none" strike="noStrike" cap="none">
                <a:solidFill>
                  <a:srgbClr val="FFFFFF"/>
                </a:solidFill>
                <a:latin typeface="Slackey"/>
                <a:ea typeface="Slackey"/>
                <a:cs typeface="Slackey"/>
                <a:sym typeface="Slackey"/>
              </a:defRPr>
            </a:lvl1pPr>
            <a:lvl2pPr marL="914400" marR="0" lvl="1"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2pPr>
            <a:lvl3pPr marL="1371600" marR="0" lvl="2"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3pPr>
            <a:lvl4pPr marL="1828800" marR="0" lvl="3"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4pPr>
            <a:lvl5pPr marL="2286000" marR="0" lvl="4"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5pPr>
            <a:lvl6pPr marL="2743200" marR="0" lvl="5"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6pPr>
            <a:lvl7pPr marL="3200400" marR="0" lvl="6"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7pPr>
            <a:lvl8pPr marL="3657600" marR="0" lvl="7"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8pPr>
            <a:lvl9pPr marL="4114800" marR="0" lvl="8"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9pPr>
          </a:lstStyle>
          <a:p>
            <a:pPr marL="0" indent="0" algn="l"/>
            <a:r>
              <a:rPr lang="vi-VN">
                <a:solidFill>
                  <a:schemeClr val="accent1"/>
                </a:solidFill>
                <a:latin typeface="Segoe UI Black" panose="020B0A02040204020203" pitchFamily="34" charset="0"/>
                <a:ea typeface="Segoe UI Black" panose="020B0A02040204020203" pitchFamily="34" charset="0"/>
              </a:rPr>
              <a:t>2. Thay đổi bản đồ</a:t>
            </a:r>
          </a:p>
        </p:txBody>
      </p:sp>
      <p:sp>
        <p:nvSpPr>
          <p:cNvPr id="27" name="Google Shape;537;p33">
            <a:extLst>
              <a:ext uri="{FF2B5EF4-FFF2-40B4-BE49-F238E27FC236}">
                <a16:creationId xmlns:a16="http://schemas.microsoft.com/office/drawing/2014/main" id="{F317E464-C6E5-4259-8AFD-E167816E0DD3}"/>
              </a:ext>
            </a:extLst>
          </p:cNvPr>
          <p:cNvSpPr txBox="1">
            <a:spLocks/>
          </p:cNvSpPr>
          <p:nvPr/>
        </p:nvSpPr>
        <p:spPr>
          <a:xfrm flipH="1">
            <a:off x="939299" y="2154135"/>
            <a:ext cx="3730139" cy="435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Sansita"/>
              <a:buNone/>
              <a:defRPr sz="1800" b="0" i="0" u="none" strike="noStrike" cap="none">
                <a:solidFill>
                  <a:schemeClr val="dk1"/>
                </a:solidFill>
                <a:latin typeface="Slackey"/>
                <a:ea typeface="Slackey"/>
                <a:cs typeface="Slackey"/>
                <a:sym typeface="Slackey"/>
              </a:defRPr>
            </a:lvl1pPr>
            <a:lvl2pPr marL="914400" marR="0" lvl="1"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2pPr>
            <a:lvl3pPr marL="1371600" marR="0" lvl="2"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3pPr>
            <a:lvl4pPr marL="1828800" marR="0" lvl="3"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4pPr>
            <a:lvl5pPr marL="2286000" marR="0" lvl="4"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5pPr>
            <a:lvl6pPr marL="2743200" marR="0" lvl="5"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6pPr>
            <a:lvl7pPr marL="3200400" marR="0" lvl="6"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7pPr>
            <a:lvl8pPr marL="3657600" marR="0" lvl="7"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8pPr>
            <a:lvl9pPr marL="4114800" marR="0" lvl="8"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9pPr>
          </a:lstStyle>
          <a:p>
            <a:pPr marL="0" indent="0"/>
            <a:r>
              <a:rPr lang="vi-VN">
                <a:solidFill>
                  <a:schemeClr val="accent2"/>
                </a:solidFill>
                <a:latin typeface="Segoe UI Black" panose="020B0A02040204020203" pitchFamily="34" charset="0"/>
                <a:ea typeface="Segoe UI Black" panose="020B0A02040204020203" pitchFamily="34" charset="0"/>
              </a:rPr>
              <a:t>3. Thay đổi đường đi nhân vật</a:t>
            </a:r>
          </a:p>
        </p:txBody>
      </p:sp>
      <p:grpSp>
        <p:nvGrpSpPr>
          <p:cNvPr id="28" name="Google Shape;539;p33">
            <a:extLst>
              <a:ext uri="{FF2B5EF4-FFF2-40B4-BE49-F238E27FC236}">
                <a16:creationId xmlns:a16="http://schemas.microsoft.com/office/drawing/2014/main" id="{D0F64368-B9CB-497A-A890-EAE1C797D593}"/>
              </a:ext>
            </a:extLst>
          </p:cNvPr>
          <p:cNvGrpSpPr/>
          <p:nvPr/>
        </p:nvGrpSpPr>
        <p:grpSpPr>
          <a:xfrm rot="9680707">
            <a:off x="3927127" y="1919081"/>
            <a:ext cx="408992" cy="551926"/>
            <a:chOff x="3720075" y="3501500"/>
            <a:chExt cx="644766" cy="954723"/>
          </a:xfrm>
        </p:grpSpPr>
        <p:sp>
          <p:nvSpPr>
            <p:cNvPr id="29" name="Google Shape;540;p33">
              <a:extLst>
                <a:ext uri="{FF2B5EF4-FFF2-40B4-BE49-F238E27FC236}">
                  <a16:creationId xmlns:a16="http://schemas.microsoft.com/office/drawing/2014/main" id="{663E667F-C967-4BB2-A8BC-7AFC957763A3}"/>
                </a:ext>
              </a:extLst>
            </p:cNvPr>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41;p33">
              <a:extLst>
                <a:ext uri="{FF2B5EF4-FFF2-40B4-BE49-F238E27FC236}">
                  <a16:creationId xmlns:a16="http://schemas.microsoft.com/office/drawing/2014/main" id="{81457A10-DF22-426F-8153-F10B95138620}"/>
                </a:ext>
              </a:extLst>
            </p:cNvPr>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42;p33">
              <a:extLst>
                <a:ext uri="{FF2B5EF4-FFF2-40B4-BE49-F238E27FC236}">
                  <a16:creationId xmlns:a16="http://schemas.microsoft.com/office/drawing/2014/main" id="{B83D4637-5C34-407D-B370-E1D79662AEDE}"/>
                </a:ext>
              </a:extLst>
            </p:cNvPr>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543;p33">
            <a:extLst>
              <a:ext uri="{FF2B5EF4-FFF2-40B4-BE49-F238E27FC236}">
                <a16:creationId xmlns:a16="http://schemas.microsoft.com/office/drawing/2014/main" id="{66E600A0-340C-4D21-9FA8-4634FA6EEDF5}"/>
              </a:ext>
            </a:extLst>
          </p:cNvPr>
          <p:cNvGrpSpPr/>
          <p:nvPr/>
        </p:nvGrpSpPr>
        <p:grpSpPr>
          <a:xfrm rot="-9680707" flipH="1">
            <a:off x="4679893" y="3319330"/>
            <a:ext cx="408992" cy="551926"/>
            <a:chOff x="3720075" y="3501500"/>
            <a:chExt cx="644766" cy="954723"/>
          </a:xfrm>
        </p:grpSpPr>
        <p:sp>
          <p:nvSpPr>
            <p:cNvPr id="33" name="Google Shape;544;p33">
              <a:extLst>
                <a:ext uri="{FF2B5EF4-FFF2-40B4-BE49-F238E27FC236}">
                  <a16:creationId xmlns:a16="http://schemas.microsoft.com/office/drawing/2014/main" id="{5DE8B43B-E182-4DC9-922A-EA2927D19258}"/>
                </a:ext>
              </a:extLst>
            </p:cNvPr>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45;p33">
              <a:extLst>
                <a:ext uri="{FF2B5EF4-FFF2-40B4-BE49-F238E27FC236}">
                  <a16:creationId xmlns:a16="http://schemas.microsoft.com/office/drawing/2014/main" id="{5BDF7882-E1E4-4B68-AC62-69F6839ABE78}"/>
                </a:ext>
              </a:extLst>
            </p:cNvPr>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46;p33">
              <a:extLst>
                <a:ext uri="{FF2B5EF4-FFF2-40B4-BE49-F238E27FC236}">
                  <a16:creationId xmlns:a16="http://schemas.microsoft.com/office/drawing/2014/main" id="{061D4463-8363-4DC2-A118-A5D977DBD48B}"/>
                </a:ext>
              </a:extLst>
            </p:cNvPr>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538;p33">
            <a:extLst>
              <a:ext uri="{FF2B5EF4-FFF2-40B4-BE49-F238E27FC236}">
                <a16:creationId xmlns:a16="http://schemas.microsoft.com/office/drawing/2014/main" id="{69C27018-0C49-4C14-A274-BC50F93A9118}"/>
              </a:ext>
            </a:extLst>
          </p:cNvPr>
          <p:cNvSpPr txBox="1">
            <a:spLocks/>
          </p:cNvSpPr>
          <p:nvPr/>
        </p:nvSpPr>
        <p:spPr>
          <a:xfrm flipH="1">
            <a:off x="939298" y="2550128"/>
            <a:ext cx="4476217" cy="435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Sansita"/>
              <a:buNone/>
              <a:defRPr sz="1800" b="0" i="0" u="none" strike="noStrike" cap="none">
                <a:solidFill>
                  <a:schemeClr val="accent2"/>
                </a:solidFill>
                <a:latin typeface="Slackey"/>
                <a:ea typeface="Slackey"/>
                <a:cs typeface="Slackey"/>
                <a:sym typeface="Slackey"/>
              </a:defRPr>
            </a:lvl1pPr>
            <a:lvl2pPr marL="914400" marR="0" lvl="1"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2pPr>
            <a:lvl3pPr marL="1371600" marR="0" lvl="2"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3pPr>
            <a:lvl4pPr marL="1828800" marR="0" lvl="3"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4pPr>
            <a:lvl5pPr marL="2286000" marR="0" lvl="4"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5pPr>
            <a:lvl6pPr marL="2743200" marR="0" lvl="5"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6pPr>
            <a:lvl7pPr marL="3200400" marR="0" lvl="6"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7pPr>
            <a:lvl8pPr marL="3657600" marR="0" lvl="7"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8pPr>
            <a:lvl9pPr marL="4114800" marR="0" lvl="8"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9pPr>
          </a:lstStyle>
          <a:p>
            <a:pPr marL="0" indent="0"/>
            <a:r>
              <a:rPr lang="vi-VN">
                <a:solidFill>
                  <a:schemeClr val="bg1"/>
                </a:solidFill>
                <a:latin typeface="Segoe UI Black" panose="020B0A02040204020203" pitchFamily="34" charset="0"/>
                <a:ea typeface="Segoe UI Black" panose="020B0A02040204020203" pitchFamily="34" charset="0"/>
              </a:rPr>
              <a:t>4. Thay đổi đích đến của nhân vật</a:t>
            </a:r>
          </a:p>
        </p:txBody>
      </p:sp>
      <p:sp>
        <p:nvSpPr>
          <p:cNvPr id="37" name="Google Shape;627;p40">
            <a:extLst>
              <a:ext uri="{FF2B5EF4-FFF2-40B4-BE49-F238E27FC236}">
                <a16:creationId xmlns:a16="http://schemas.microsoft.com/office/drawing/2014/main" id="{1F2964C3-88F5-47CF-ADAC-23C8773397DC}"/>
              </a:ext>
            </a:extLst>
          </p:cNvPr>
          <p:cNvSpPr txBox="1">
            <a:spLocks/>
          </p:cNvSpPr>
          <p:nvPr/>
        </p:nvSpPr>
        <p:spPr>
          <a:xfrm>
            <a:off x="939299" y="407371"/>
            <a:ext cx="7265400" cy="548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vi-VN" sz="4000">
                <a:solidFill>
                  <a:schemeClr val="bg1"/>
                </a:solidFill>
                <a:latin typeface="Segoe UI Black" panose="020B0A02040204020203" pitchFamily="34" charset="0"/>
                <a:ea typeface="Segoe UI Black" panose="020B0A02040204020203" pitchFamily="34" charset="0"/>
              </a:rPr>
              <a:t>2. Ý Tưởng</a:t>
            </a:r>
          </a:p>
        </p:txBody>
      </p:sp>
      <p:sp>
        <p:nvSpPr>
          <p:cNvPr id="38" name="Google Shape;535;p33">
            <a:extLst>
              <a:ext uri="{FF2B5EF4-FFF2-40B4-BE49-F238E27FC236}">
                <a16:creationId xmlns:a16="http://schemas.microsoft.com/office/drawing/2014/main" id="{557EC25B-52AD-4C91-A8B2-537964D9B986}"/>
              </a:ext>
            </a:extLst>
          </p:cNvPr>
          <p:cNvSpPr txBox="1">
            <a:spLocks/>
          </p:cNvSpPr>
          <p:nvPr/>
        </p:nvSpPr>
        <p:spPr>
          <a:xfrm flipH="1">
            <a:off x="939299" y="2899702"/>
            <a:ext cx="2910300" cy="435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400"/>
              <a:buFont typeface="Sansita"/>
              <a:buNone/>
              <a:defRPr sz="1800" b="0" i="0" u="none" strike="noStrike" cap="none">
                <a:solidFill>
                  <a:schemeClr val="dk2"/>
                </a:solidFill>
                <a:latin typeface="Slackey"/>
                <a:ea typeface="Slackey"/>
                <a:cs typeface="Slackey"/>
                <a:sym typeface="Slackey"/>
              </a:defRPr>
            </a:lvl1pPr>
            <a:lvl2pPr marL="914400" marR="0" lvl="1"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2pPr>
            <a:lvl3pPr marL="1371600" marR="0" lvl="2"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3pPr>
            <a:lvl4pPr marL="1828800" marR="0" lvl="3"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4pPr>
            <a:lvl5pPr marL="2286000" marR="0" lvl="4"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5pPr>
            <a:lvl6pPr marL="2743200" marR="0" lvl="5"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6pPr>
            <a:lvl7pPr marL="3200400" marR="0" lvl="6"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7pPr>
            <a:lvl8pPr marL="3657600" marR="0" lvl="7"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8pPr>
            <a:lvl9pPr marL="4114800" marR="0" lvl="8" indent="-317500" algn="ctr" rtl="0">
              <a:lnSpc>
                <a:spcPct val="100000"/>
              </a:lnSpc>
              <a:spcBef>
                <a:spcPts val="0"/>
              </a:spcBef>
              <a:spcAft>
                <a:spcPts val="0"/>
              </a:spcAft>
              <a:buClr>
                <a:schemeClr val="dk1"/>
              </a:buClr>
              <a:buSzPts val="2400"/>
              <a:buFont typeface="Sansita"/>
              <a:buNone/>
              <a:defRPr sz="2400" b="0" i="0" u="none" strike="noStrike" cap="none">
                <a:solidFill>
                  <a:schemeClr val="dk1"/>
                </a:solidFill>
                <a:latin typeface="Sansita"/>
                <a:ea typeface="Sansita"/>
                <a:cs typeface="Sansita"/>
                <a:sym typeface="Sansita"/>
              </a:defRPr>
            </a:lvl9pPr>
          </a:lstStyle>
          <a:p>
            <a:pPr marL="0" indent="0" algn="l"/>
            <a:r>
              <a:rPr lang="vi-VN" sz="1600">
                <a:latin typeface="Segoe UI Black" panose="020B0A02040204020203" pitchFamily="34" charset="0"/>
                <a:ea typeface="Segoe UI Black" panose="020B0A02040204020203" pitchFamily="34" charset="0"/>
              </a:rPr>
              <a:t>5. Đếm lượt</a:t>
            </a:r>
          </a:p>
        </p:txBody>
      </p:sp>
    </p:spTree>
    <p:extLst>
      <p:ext uri="{BB962C8B-B14F-4D97-AF65-F5344CB8AC3E}">
        <p14:creationId xmlns:p14="http://schemas.microsoft.com/office/powerpoint/2010/main" val="1137960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A4E5D0-0659-4F61-93E0-75536531C2C3}"/>
              </a:ext>
            </a:extLst>
          </p:cNvPr>
          <p:cNvSpPr/>
          <p:nvPr/>
        </p:nvSpPr>
        <p:spPr>
          <a:xfrm>
            <a:off x="2590528" y="397676"/>
            <a:ext cx="4825360" cy="707886"/>
          </a:xfrm>
          <a:prstGeom prst="rect">
            <a:avLst/>
          </a:prstGeom>
        </p:spPr>
        <p:txBody>
          <a:bodyPr wrap="none">
            <a:spAutoFit/>
          </a:bodyPr>
          <a:lstStyle/>
          <a:p>
            <a:r>
              <a:rPr lang="vi-VN" sz="4000">
                <a:solidFill>
                  <a:schemeClr val="bg1"/>
                </a:solidFill>
                <a:latin typeface="Segoe UI Black" panose="020B0A02040204020203" pitchFamily="34" charset="0"/>
                <a:ea typeface="Segoe UI Black" panose="020B0A02040204020203" pitchFamily="34" charset="0"/>
              </a:rPr>
              <a:t>2.1 Chọn Nhân Vật</a:t>
            </a:r>
            <a:endParaRPr lang="vi-VN" sz="4000">
              <a:solidFill>
                <a:schemeClr val="bg1"/>
              </a:solidFill>
            </a:endParaRPr>
          </a:p>
        </p:txBody>
      </p:sp>
      <p:pic>
        <p:nvPicPr>
          <p:cNvPr id="4" name="Picture 3">
            <a:extLst>
              <a:ext uri="{FF2B5EF4-FFF2-40B4-BE49-F238E27FC236}">
                <a16:creationId xmlns:a16="http://schemas.microsoft.com/office/drawing/2014/main" id="{C5A1FF31-A7C5-4FF5-8BD0-BBC23B7EC1D3}"/>
              </a:ext>
            </a:extLst>
          </p:cNvPr>
          <p:cNvPicPr>
            <a:picLocks noChangeAspect="1"/>
          </p:cNvPicPr>
          <p:nvPr/>
        </p:nvPicPr>
        <p:blipFill>
          <a:blip r:embed="rId2"/>
          <a:stretch>
            <a:fillRect/>
          </a:stretch>
        </p:blipFill>
        <p:spPr>
          <a:xfrm>
            <a:off x="3570981" y="1183758"/>
            <a:ext cx="1984403" cy="3365086"/>
          </a:xfrm>
          <a:prstGeom prst="rect">
            <a:avLst/>
          </a:prstGeom>
        </p:spPr>
      </p:pic>
    </p:spTree>
    <p:extLst>
      <p:ext uri="{BB962C8B-B14F-4D97-AF65-F5344CB8AC3E}">
        <p14:creationId xmlns:p14="http://schemas.microsoft.com/office/powerpoint/2010/main" val="2108851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D6E2D6-F9B4-4D2A-A52B-294282DC31D5}"/>
              </a:ext>
            </a:extLst>
          </p:cNvPr>
          <p:cNvSpPr/>
          <p:nvPr/>
        </p:nvSpPr>
        <p:spPr>
          <a:xfrm>
            <a:off x="2423013" y="369322"/>
            <a:ext cx="4357283" cy="707886"/>
          </a:xfrm>
          <a:prstGeom prst="rect">
            <a:avLst/>
          </a:prstGeom>
        </p:spPr>
        <p:txBody>
          <a:bodyPr wrap="none">
            <a:spAutoFit/>
          </a:bodyPr>
          <a:lstStyle/>
          <a:p>
            <a:r>
              <a:rPr lang="vi-VN" sz="4000">
                <a:solidFill>
                  <a:schemeClr val="bg1"/>
                </a:solidFill>
                <a:latin typeface="Segoe UI Black" panose="020B0A02040204020203" pitchFamily="34" charset="0"/>
                <a:ea typeface="Segoe UI Black" panose="020B0A02040204020203" pitchFamily="34" charset="0"/>
              </a:rPr>
              <a:t>2.2 Chọn Bản Đồ</a:t>
            </a:r>
            <a:endParaRPr lang="vi-VN" sz="4000">
              <a:solidFill>
                <a:schemeClr val="bg1"/>
              </a:solidFill>
            </a:endParaRPr>
          </a:p>
        </p:txBody>
      </p:sp>
      <p:pic>
        <p:nvPicPr>
          <p:cNvPr id="4" name="Picture 3">
            <a:extLst>
              <a:ext uri="{FF2B5EF4-FFF2-40B4-BE49-F238E27FC236}">
                <a16:creationId xmlns:a16="http://schemas.microsoft.com/office/drawing/2014/main" id="{58BC9618-87ED-476E-8D1E-000AF1A68F44}"/>
              </a:ext>
            </a:extLst>
          </p:cNvPr>
          <p:cNvPicPr>
            <a:picLocks noChangeAspect="1"/>
          </p:cNvPicPr>
          <p:nvPr/>
        </p:nvPicPr>
        <p:blipFill>
          <a:blip r:embed="rId2"/>
          <a:stretch>
            <a:fillRect/>
          </a:stretch>
        </p:blipFill>
        <p:spPr>
          <a:xfrm>
            <a:off x="970411" y="1228188"/>
            <a:ext cx="7203177" cy="2687123"/>
          </a:xfrm>
          <a:prstGeom prst="rect">
            <a:avLst/>
          </a:prstGeom>
        </p:spPr>
      </p:pic>
    </p:spTree>
    <p:extLst>
      <p:ext uri="{BB962C8B-B14F-4D97-AF65-F5344CB8AC3E}">
        <p14:creationId xmlns:p14="http://schemas.microsoft.com/office/powerpoint/2010/main" val="35416004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17" name="Google Shape;627;p40">
            <a:extLst>
              <a:ext uri="{FF2B5EF4-FFF2-40B4-BE49-F238E27FC236}">
                <a16:creationId xmlns:a16="http://schemas.microsoft.com/office/drawing/2014/main" id="{E51E518C-2F84-433D-92D7-9A2E1DEE4148}"/>
              </a:ext>
            </a:extLst>
          </p:cNvPr>
          <p:cNvSpPr txBox="1">
            <a:spLocks/>
          </p:cNvSpPr>
          <p:nvPr/>
        </p:nvSpPr>
        <p:spPr>
          <a:xfrm>
            <a:off x="939299" y="407371"/>
            <a:ext cx="7265400" cy="548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vi-VN" sz="4000">
                <a:solidFill>
                  <a:schemeClr val="bg1"/>
                </a:solidFill>
                <a:latin typeface="Segoe UI Black" panose="020B0A02040204020203" pitchFamily="34" charset="0"/>
                <a:ea typeface="Segoe UI Black" panose="020B0A02040204020203" pitchFamily="34" charset="0"/>
              </a:rPr>
              <a:t>3. Chia Công Việc</a:t>
            </a:r>
          </a:p>
        </p:txBody>
      </p:sp>
      <p:graphicFrame>
        <p:nvGraphicFramePr>
          <p:cNvPr id="10" name="Table 10">
            <a:extLst>
              <a:ext uri="{FF2B5EF4-FFF2-40B4-BE49-F238E27FC236}">
                <a16:creationId xmlns:a16="http://schemas.microsoft.com/office/drawing/2014/main" id="{1AB1EDC5-26DB-4144-B5A1-3A1428213C02}"/>
              </a:ext>
            </a:extLst>
          </p:cNvPr>
          <p:cNvGraphicFramePr>
            <a:graphicFrameLocks noGrp="1"/>
          </p:cNvGraphicFramePr>
          <p:nvPr>
            <p:extLst>
              <p:ext uri="{D42A27DB-BD31-4B8C-83A1-F6EECF244321}">
                <p14:modId xmlns:p14="http://schemas.microsoft.com/office/powerpoint/2010/main" val="4241858800"/>
              </p:ext>
            </p:extLst>
          </p:nvPr>
        </p:nvGraphicFramePr>
        <p:xfrm>
          <a:off x="1523999" y="1454150"/>
          <a:ext cx="6096000" cy="1854200"/>
        </p:xfrm>
        <a:graphic>
          <a:graphicData uri="http://schemas.openxmlformats.org/drawingml/2006/table">
            <a:tbl>
              <a:tblPr firstRow="1" bandRow="1">
                <a:tableStyleId>{47CEC83F-3E96-4153-9E09-DBAA241D4048}</a:tableStyleId>
              </a:tblPr>
              <a:tblGrid>
                <a:gridCol w="3048000">
                  <a:extLst>
                    <a:ext uri="{9D8B030D-6E8A-4147-A177-3AD203B41FA5}">
                      <a16:colId xmlns:a16="http://schemas.microsoft.com/office/drawing/2014/main" val="2989718348"/>
                    </a:ext>
                  </a:extLst>
                </a:gridCol>
                <a:gridCol w="3048000">
                  <a:extLst>
                    <a:ext uri="{9D8B030D-6E8A-4147-A177-3AD203B41FA5}">
                      <a16:colId xmlns:a16="http://schemas.microsoft.com/office/drawing/2014/main" val="1085600671"/>
                    </a:ext>
                  </a:extLst>
                </a:gridCol>
              </a:tblGrid>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vi-VN" sz="1400">
                          <a:solidFill>
                            <a:schemeClr val="bg2"/>
                          </a:solidFill>
                          <a:latin typeface="Segoe UI Black" panose="020B0A02040204020203" pitchFamily="34" charset="0"/>
                          <a:ea typeface="Segoe UI Black" panose="020B0A02040204020203" pitchFamily="34" charset="0"/>
                        </a:rPr>
                        <a:t>Tên</a:t>
                      </a:r>
                    </a:p>
                  </a:txBody>
                  <a:tcPr/>
                </a:tc>
                <a:tc>
                  <a:txBody>
                    <a:bodyPr/>
                    <a:lstStyle/>
                    <a:p>
                      <a:pPr algn="ctr"/>
                      <a:r>
                        <a:rPr lang="vi-VN">
                          <a:solidFill>
                            <a:schemeClr val="bg2"/>
                          </a:solidFill>
                          <a:latin typeface="Segoe UI Black" panose="020B0A02040204020203" pitchFamily="34" charset="0"/>
                          <a:ea typeface="Segoe UI Black" panose="020B0A02040204020203" pitchFamily="34" charset="0"/>
                        </a:rPr>
                        <a:t>Công Việc</a:t>
                      </a:r>
                    </a:p>
                  </a:txBody>
                  <a:tcPr/>
                </a:tc>
                <a:extLst>
                  <a:ext uri="{0D108BD9-81ED-4DB2-BD59-A6C34878D82A}">
                    <a16:rowId xmlns:a16="http://schemas.microsoft.com/office/drawing/2014/main" val="1989779639"/>
                  </a:ext>
                </a:extLst>
              </a:tr>
              <a:tr h="370840">
                <a:tc>
                  <a:txBody>
                    <a:bodyPr/>
                    <a:lstStyle/>
                    <a:p>
                      <a:pPr algn="l"/>
                      <a:r>
                        <a:rPr lang="vi-VN">
                          <a:solidFill>
                            <a:schemeClr val="bg1"/>
                          </a:solidFill>
                          <a:latin typeface="Segoe UI Black" panose="020B0A02040204020203" pitchFamily="34" charset="0"/>
                          <a:ea typeface="Segoe UI Black" panose="020B0A02040204020203" pitchFamily="34" charset="0"/>
                        </a:rPr>
                        <a:t>Tấn Trung</a:t>
                      </a:r>
                    </a:p>
                  </a:txBody>
                  <a:tcPr/>
                </a:tc>
                <a:tc>
                  <a:txBody>
                    <a:bodyPr/>
                    <a:lstStyle/>
                    <a:p>
                      <a:pPr algn="l"/>
                      <a:r>
                        <a:rPr lang="vi-VN">
                          <a:solidFill>
                            <a:schemeClr val="bg1"/>
                          </a:solidFill>
                          <a:latin typeface="Segoe UI Black" panose="020B0A02040204020203" pitchFamily="34" charset="0"/>
                          <a:ea typeface="Segoe UI Black" panose="020B0A02040204020203" pitchFamily="34" charset="0"/>
                        </a:rPr>
                        <a:t>JavaScript</a:t>
                      </a:r>
                    </a:p>
                  </a:txBody>
                  <a:tcPr/>
                </a:tc>
                <a:extLst>
                  <a:ext uri="{0D108BD9-81ED-4DB2-BD59-A6C34878D82A}">
                    <a16:rowId xmlns:a16="http://schemas.microsoft.com/office/drawing/2014/main" val="411014883"/>
                  </a:ext>
                </a:extLst>
              </a:tr>
              <a:tr h="370840">
                <a:tc>
                  <a:txBody>
                    <a:bodyPr/>
                    <a:lstStyle/>
                    <a:p>
                      <a:pPr algn="l"/>
                      <a:r>
                        <a:rPr lang="vi-VN">
                          <a:solidFill>
                            <a:schemeClr val="bg1"/>
                          </a:solidFill>
                          <a:latin typeface="Segoe UI Black" panose="020B0A02040204020203" pitchFamily="34" charset="0"/>
                          <a:ea typeface="Segoe UI Black" panose="020B0A02040204020203" pitchFamily="34" charset="0"/>
                        </a:rPr>
                        <a:t>Xuân Quang</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vi-VN">
                          <a:solidFill>
                            <a:schemeClr val="bg1"/>
                          </a:solidFill>
                          <a:latin typeface="Segoe UI Black" panose="020B0A02040204020203" pitchFamily="34" charset="0"/>
                          <a:ea typeface="Segoe UI Black" panose="020B0A02040204020203" pitchFamily="34" charset="0"/>
                        </a:rPr>
                        <a:t>HTML</a:t>
                      </a:r>
                    </a:p>
                  </a:txBody>
                  <a:tcPr/>
                </a:tc>
                <a:extLst>
                  <a:ext uri="{0D108BD9-81ED-4DB2-BD59-A6C34878D82A}">
                    <a16:rowId xmlns:a16="http://schemas.microsoft.com/office/drawing/2014/main" val="2407598502"/>
                  </a:ext>
                </a:extLst>
              </a:tr>
              <a:tr h="370840">
                <a:tc>
                  <a:txBody>
                    <a:bodyPr/>
                    <a:lstStyle/>
                    <a:p>
                      <a:pPr algn="l"/>
                      <a:r>
                        <a:rPr lang="vi-VN">
                          <a:solidFill>
                            <a:schemeClr val="bg1"/>
                          </a:solidFill>
                          <a:latin typeface="Segoe UI Black" panose="020B0A02040204020203" pitchFamily="34" charset="0"/>
                          <a:ea typeface="Segoe UI Black" panose="020B0A02040204020203" pitchFamily="34" charset="0"/>
                        </a:rPr>
                        <a:t>Thành Long</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vi-VN">
                          <a:solidFill>
                            <a:schemeClr val="bg1"/>
                          </a:solidFill>
                          <a:latin typeface="Segoe UI Black" panose="020B0A02040204020203" pitchFamily="34" charset="0"/>
                          <a:ea typeface="Segoe UI Black" panose="020B0A02040204020203" pitchFamily="34" charset="0"/>
                        </a:rPr>
                        <a:t>JavaScript</a:t>
                      </a:r>
                    </a:p>
                  </a:txBody>
                  <a:tcPr/>
                </a:tc>
                <a:extLst>
                  <a:ext uri="{0D108BD9-81ED-4DB2-BD59-A6C34878D82A}">
                    <a16:rowId xmlns:a16="http://schemas.microsoft.com/office/drawing/2014/main" val="3662205917"/>
                  </a:ext>
                </a:extLst>
              </a:tr>
              <a:tr h="370840">
                <a:tc>
                  <a:txBody>
                    <a:bodyPr/>
                    <a:lstStyle/>
                    <a:p>
                      <a:pPr algn="l"/>
                      <a:r>
                        <a:rPr lang="vi-VN">
                          <a:solidFill>
                            <a:schemeClr val="bg1"/>
                          </a:solidFill>
                          <a:latin typeface="Segoe UI Black" panose="020B0A02040204020203" pitchFamily="34" charset="0"/>
                          <a:ea typeface="Segoe UI Black" panose="020B0A02040204020203" pitchFamily="34" charset="0"/>
                        </a:rPr>
                        <a:t>Đức Trọng</a:t>
                      </a:r>
                    </a:p>
                  </a:txBody>
                  <a:tcPr/>
                </a:tc>
                <a:tc>
                  <a:txBody>
                    <a:bodyPr/>
                    <a:lstStyle/>
                    <a:p>
                      <a:pPr algn="l"/>
                      <a:r>
                        <a:rPr lang="vi-VN">
                          <a:solidFill>
                            <a:schemeClr val="bg1"/>
                          </a:solidFill>
                          <a:latin typeface="Segoe UI Black" panose="020B0A02040204020203" pitchFamily="34" charset="0"/>
                          <a:ea typeface="Segoe UI Black" panose="020B0A02040204020203" pitchFamily="34" charset="0"/>
                        </a:rPr>
                        <a:t>PPTX</a:t>
                      </a:r>
                    </a:p>
                  </a:txBody>
                  <a:tcPr/>
                </a:tc>
                <a:extLst>
                  <a:ext uri="{0D108BD9-81ED-4DB2-BD59-A6C34878D82A}">
                    <a16:rowId xmlns:a16="http://schemas.microsoft.com/office/drawing/2014/main" val="3268860216"/>
                  </a:ext>
                </a:extLst>
              </a:tr>
            </a:tbl>
          </a:graphicData>
        </a:graphic>
      </p:graphicFrame>
    </p:spTree>
    <p:extLst>
      <p:ext uri="{BB962C8B-B14F-4D97-AF65-F5344CB8AC3E}">
        <p14:creationId xmlns:p14="http://schemas.microsoft.com/office/powerpoint/2010/main" val="147454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5" name="Google Shape;535;p33"/>
          <p:cNvSpPr txBox="1">
            <a:spLocks noGrp="1"/>
          </p:cNvSpPr>
          <p:nvPr>
            <p:ph type="subTitle" idx="5"/>
          </p:nvPr>
        </p:nvSpPr>
        <p:spPr>
          <a:xfrm flipH="1">
            <a:off x="1661700" y="1698883"/>
            <a:ext cx="2910300" cy="43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1600">
                <a:latin typeface="Segoe UI Black" panose="020B0A02040204020203" pitchFamily="34" charset="0"/>
                <a:ea typeface="Segoe UI Black" panose="020B0A02040204020203" pitchFamily="34" charset="0"/>
              </a:rPr>
              <a:t>1. Login</a:t>
            </a:r>
            <a:endParaRPr sz="1600">
              <a:latin typeface="Segoe UI Black" panose="020B0A02040204020203" pitchFamily="34" charset="0"/>
              <a:ea typeface="Segoe UI Black" panose="020B0A02040204020203" pitchFamily="34" charset="0"/>
            </a:endParaRPr>
          </a:p>
        </p:txBody>
      </p:sp>
      <p:sp>
        <p:nvSpPr>
          <p:cNvPr id="536" name="Google Shape;536;p33"/>
          <p:cNvSpPr txBox="1">
            <a:spLocks noGrp="1"/>
          </p:cNvSpPr>
          <p:nvPr>
            <p:ph type="subTitle" idx="6"/>
          </p:nvPr>
        </p:nvSpPr>
        <p:spPr>
          <a:xfrm flipH="1">
            <a:off x="1661700" y="2270394"/>
            <a:ext cx="2910300" cy="435300"/>
          </a:xfrm>
          <a:prstGeom prst="rect">
            <a:avLst/>
          </a:prstGeom>
        </p:spPr>
        <p:txBody>
          <a:bodyPr spcFirstLastPara="1" wrap="square" lIns="91425" tIns="91425" rIns="91425" bIns="91425" anchor="b" anchorCtr="0">
            <a:noAutofit/>
          </a:bodyPr>
          <a:lstStyle/>
          <a:p>
            <a:pPr marL="0" lvl="0" indent="0" algn="l"/>
            <a:r>
              <a:rPr lang="vi-VN">
                <a:solidFill>
                  <a:schemeClr val="accent1"/>
                </a:solidFill>
                <a:latin typeface="Segoe UI Black" panose="020B0A02040204020203" pitchFamily="34" charset="0"/>
                <a:ea typeface="Segoe UI Black" panose="020B0A02040204020203" pitchFamily="34" charset="0"/>
              </a:rPr>
              <a:t>2. Register</a:t>
            </a:r>
            <a:endParaRPr>
              <a:solidFill>
                <a:schemeClr val="accent1"/>
              </a:solidFill>
              <a:latin typeface="Segoe UI Black" panose="020B0A02040204020203" pitchFamily="34" charset="0"/>
              <a:ea typeface="Segoe UI Black" panose="020B0A02040204020203" pitchFamily="34" charset="0"/>
            </a:endParaRPr>
          </a:p>
        </p:txBody>
      </p:sp>
      <p:sp>
        <p:nvSpPr>
          <p:cNvPr id="537" name="Google Shape;537;p33"/>
          <p:cNvSpPr txBox="1">
            <a:spLocks noGrp="1"/>
          </p:cNvSpPr>
          <p:nvPr>
            <p:ph type="subTitle" idx="7"/>
          </p:nvPr>
        </p:nvSpPr>
        <p:spPr>
          <a:xfrm flipH="1">
            <a:off x="1640926" y="2798928"/>
            <a:ext cx="3730139" cy="43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a:solidFill>
                  <a:schemeClr val="accent2"/>
                </a:solidFill>
                <a:latin typeface="Segoe UI Black" panose="020B0A02040204020203" pitchFamily="34" charset="0"/>
                <a:ea typeface="Segoe UI Black" panose="020B0A02040204020203" pitchFamily="34" charset="0"/>
              </a:rPr>
              <a:t>3. Layout</a:t>
            </a:r>
            <a:endParaRPr>
              <a:solidFill>
                <a:schemeClr val="accent2"/>
              </a:solidFill>
              <a:latin typeface="Segoe UI Black" panose="020B0A02040204020203" pitchFamily="34" charset="0"/>
              <a:ea typeface="Segoe UI Black" panose="020B0A02040204020203" pitchFamily="34" charset="0"/>
            </a:endParaRPr>
          </a:p>
        </p:txBody>
      </p:sp>
      <p:grpSp>
        <p:nvGrpSpPr>
          <p:cNvPr id="539" name="Google Shape;539;p33"/>
          <p:cNvGrpSpPr/>
          <p:nvPr/>
        </p:nvGrpSpPr>
        <p:grpSpPr>
          <a:xfrm rot="9680707">
            <a:off x="5173079" y="1538728"/>
            <a:ext cx="408992" cy="551926"/>
            <a:chOff x="3720075" y="3501500"/>
            <a:chExt cx="644766" cy="954723"/>
          </a:xfrm>
        </p:grpSpPr>
        <p:sp>
          <p:nvSpPr>
            <p:cNvPr id="540" name="Google Shape;540;p33"/>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33"/>
          <p:cNvGrpSpPr/>
          <p:nvPr/>
        </p:nvGrpSpPr>
        <p:grpSpPr>
          <a:xfrm rot="-9680707" flipH="1">
            <a:off x="4769788" y="3057061"/>
            <a:ext cx="408992" cy="551926"/>
            <a:chOff x="3720075" y="3501500"/>
            <a:chExt cx="644766" cy="954723"/>
          </a:xfrm>
        </p:grpSpPr>
        <p:sp>
          <p:nvSpPr>
            <p:cNvPr id="544" name="Google Shape;544;p33"/>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627;p40">
            <a:extLst>
              <a:ext uri="{FF2B5EF4-FFF2-40B4-BE49-F238E27FC236}">
                <a16:creationId xmlns:a16="http://schemas.microsoft.com/office/drawing/2014/main" id="{E51E518C-2F84-433D-92D7-9A2E1DEE4148}"/>
              </a:ext>
            </a:extLst>
          </p:cNvPr>
          <p:cNvSpPr txBox="1">
            <a:spLocks/>
          </p:cNvSpPr>
          <p:nvPr/>
        </p:nvSpPr>
        <p:spPr>
          <a:xfrm>
            <a:off x="939299" y="407371"/>
            <a:ext cx="7265400" cy="5481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vi-VN" sz="4000">
                <a:solidFill>
                  <a:schemeClr val="bg1"/>
                </a:solidFill>
                <a:latin typeface="Segoe UI Black" panose="020B0A02040204020203" pitchFamily="34" charset="0"/>
                <a:ea typeface="Segoe UI Black" panose="020B0A02040204020203" pitchFamily="34" charset="0"/>
              </a:rPr>
              <a:t>4. HTML</a:t>
            </a:r>
          </a:p>
        </p:txBody>
      </p:sp>
    </p:spTree>
    <p:extLst>
      <p:ext uri="{BB962C8B-B14F-4D97-AF65-F5344CB8AC3E}">
        <p14:creationId xmlns:p14="http://schemas.microsoft.com/office/powerpoint/2010/main" val="4074592124"/>
      </p:ext>
    </p:extLst>
  </p:cSld>
  <p:clrMapOvr>
    <a:masterClrMapping/>
  </p:clrMapOvr>
</p:sld>
</file>

<file path=ppt/theme/theme1.xml><?xml version="1.0" encoding="utf-8"?>
<a:theme xmlns:a="http://schemas.openxmlformats.org/drawingml/2006/main" name="Mother's Day by Slidesgo">
  <a:themeElements>
    <a:clrScheme name="Simple Light">
      <a:dk1>
        <a:srgbClr val="3A1150"/>
      </a:dk1>
      <a:lt1>
        <a:srgbClr val="FFFFFF"/>
      </a:lt1>
      <a:dk2>
        <a:srgbClr val="FFC75C"/>
      </a:dk2>
      <a:lt2>
        <a:srgbClr val="7F3BB6"/>
      </a:lt2>
      <a:accent1>
        <a:srgbClr val="33BBAF"/>
      </a:accent1>
      <a:accent2>
        <a:srgbClr val="F67652"/>
      </a:accent2>
      <a:accent3>
        <a:srgbClr val="3A1150"/>
      </a:accent3>
      <a:accent4>
        <a:srgbClr val="FFFFFF"/>
      </a:accent4>
      <a:accent5>
        <a:srgbClr val="FFC75C"/>
      </a:accent5>
      <a:accent6>
        <a:srgbClr val="7F3BB6"/>
      </a:accent6>
      <a:hlink>
        <a:srgbClr val="3A115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257</TotalTime>
  <Words>222</Words>
  <Application>Microsoft Office PowerPoint</Application>
  <PresentationFormat>On-screen Show (16:9)</PresentationFormat>
  <Paragraphs>48</Paragraphs>
  <Slides>12</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Bahiana</vt:lpstr>
      <vt:lpstr>Sansita</vt:lpstr>
      <vt:lpstr>Segoe UI Black</vt:lpstr>
      <vt:lpstr>Slackey</vt:lpstr>
      <vt:lpstr>Barlow Semi Condensed</vt:lpstr>
      <vt:lpstr>Roboto Slab Regular</vt:lpstr>
      <vt:lpstr>Mother's Day by Slidesgo</vt:lpstr>
      <vt:lpstr>PROJECT A PROBOT</vt:lpstr>
      <vt:lpstr>PowerPoint Presentation</vt:lpstr>
      <vt:lpstr>Mô Tả Đề Tài</vt:lpstr>
      <vt:lpstr>1. Nhận Đề Tài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 for watching Any 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A PROBOT</dc:title>
  <dc:creator>le gia vinh</dc:creator>
  <cp:lastModifiedBy>le gia vinh</cp:lastModifiedBy>
  <cp:revision>47</cp:revision>
  <dcterms:modified xsi:type="dcterms:W3CDTF">2021-01-16T10:19:04Z</dcterms:modified>
</cp:coreProperties>
</file>